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51"/>
  </p:notesMasterIdLst>
  <p:sldIdLst>
    <p:sldId id="257" r:id="rId4"/>
    <p:sldId id="258" r:id="rId5"/>
    <p:sldId id="302" r:id="rId6"/>
    <p:sldId id="289" r:id="rId7"/>
    <p:sldId id="259" r:id="rId8"/>
    <p:sldId id="260" r:id="rId9"/>
    <p:sldId id="267" r:id="rId10"/>
    <p:sldId id="268" r:id="rId11"/>
    <p:sldId id="261" r:id="rId12"/>
    <p:sldId id="265" r:id="rId13"/>
    <p:sldId id="262" r:id="rId14"/>
    <p:sldId id="263" r:id="rId15"/>
    <p:sldId id="264" r:id="rId16"/>
    <p:sldId id="266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94" r:id="rId25"/>
    <p:sldId id="331" r:id="rId26"/>
    <p:sldId id="1351" r:id="rId27"/>
    <p:sldId id="330" r:id="rId28"/>
    <p:sldId id="296" r:id="rId29"/>
    <p:sldId id="279" r:id="rId30"/>
    <p:sldId id="280" r:id="rId31"/>
    <p:sldId id="1242" r:id="rId32"/>
    <p:sldId id="1350" r:id="rId33"/>
    <p:sldId id="303" r:id="rId34"/>
    <p:sldId id="301" r:id="rId35"/>
    <p:sldId id="327" r:id="rId36"/>
    <p:sldId id="284" r:id="rId37"/>
    <p:sldId id="297" r:id="rId38"/>
    <p:sldId id="293" r:id="rId39"/>
    <p:sldId id="286" r:id="rId40"/>
    <p:sldId id="287" r:id="rId41"/>
    <p:sldId id="290" r:id="rId42"/>
    <p:sldId id="298" r:id="rId43"/>
    <p:sldId id="300" r:id="rId44"/>
    <p:sldId id="329" r:id="rId45"/>
    <p:sldId id="1352" r:id="rId46"/>
    <p:sldId id="1353" r:id="rId47"/>
    <p:sldId id="281" r:id="rId48"/>
    <p:sldId id="332" r:id="rId49"/>
    <p:sldId id="333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17:38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29 3908,'15'-11'-156,"1"2"-172,0 0 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17:38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29 3908,'15'-11'-156,"1"2"-172,0 0 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on success of ANN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681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Plot it, animation with magnetization direction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45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38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ReLu</a:t>
            </a:r>
            <a:r>
              <a:rPr lang="en-US" dirty="0"/>
              <a:t> is no bounded?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9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Magneto resistance: With the effect of magnetic field, how resistance get changed.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87742-FF3A-40DF-8CFE-C06C62CB28D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79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Change it to multiferroic composites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40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40KT =1eV=1.610-19J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49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in the perspective of what I have done until now and what I will do in </a:t>
            </a:r>
            <a:r>
              <a:rPr lang="en-US"/>
              <a:t>the project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40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Increase the axis font, plot phi 85-95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72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Plot it, animation with magnetization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96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0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3"/>
            <a:ext cx="9144000" cy="9115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799"/>
            <a:ext cx="8839200" cy="5334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6721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Kuntal Roy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5754"/>
            <a:ext cx="2895600" cy="365125"/>
          </a:xfrm>
        </p:spPr>
        <p:txBody>
          <a:bodyPr/>
          <a:lstStyle/>
          <a:p>
            <a:r>
              <a:rPr lang="en-US" dirty="0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23279" y="6533216"/>
            <a:ext cx="2133600" cy="365125"/>
          </a:xfrm>
        </p:spPr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08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4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6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89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7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33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6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62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6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55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59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3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03" y="978792"/>
            <a:ext cx="8870212" cy="5512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503" y="649287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Priyesh Kumar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559" y="6491579"/>
            <a:ext cx="3086100" cy="365125"/>
          </a:xfrm>
        </p:spPr>
        <p:txBody>
          <a:bodyPr/>
          <a:lstStyle/>
          <a:p>
            <a:r>
              <a:rPr lang="en-US"/>
              <a:t>IISER Bhopal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15" y="6492875"/>
            <a:ext cx="2057400" cy="365125"/>
          </a:xfrm>
        </p:spPr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1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985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52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5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4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15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5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630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8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8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6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ntal@iiserb.ac.in" TargetMode="External"/><Relationship Id="rId2" Type="http://schemas.openxmlformats.org/officeDocument/2006/relationships/hyperlink" Target="mailto:khritish17@iiserb.ac.in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6.png"/><Relationship Id="rId3" Type="http://schemas.openxmlformats.org/officeDocument/2006/relationships/image" Target="../media/image101.png"/><Relationship Id="rId7" Type="http://schemas.openxmlformats.org/officeDocument/2006/relationships/image" Target="../media/image31.png"/><Relationship Id="rId12" Type="http://schemas.openxmlformats.org/officeDocument/2006/relationships/image" Target="../media/image20.png"/><Relationship Id="rId2" Type="http://schemas.openxmlformats.org/officeDocument/2006/relationships/image" Target="../media/image9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160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150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430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42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120.png"/><Relationship Id="rId5" Type="http://schemas.openxmlformats.org/officeDocument/2006/relationships/image" Target="../media/image45.png"/><Relationship Id="rId15" Type="http://schemas.openxmlformats.org/officeDocument/2006/relationships/image" Target="../media/image50.svg"/><Relationship Id="rId10" Type="http://schemas.openxmlformats.org/officeDocument/2006/relationships/image" Target="../media/image110.png"/><Relationship Id="rId19" Type="http://schemas.openxmlformats.org/officeDocument/2006/relationships/image" Target="../media/image54.png"/><Relationship Id="rId4" Type="http://schemas.openxmlformats.org/officeDocument/2006/relationships/image" Target="../media/image440.png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6" Type="http://schemas.openxmlformats.org/officeDocument/2006/relationships/image" Target="../media/image83.png"/><Relationship Id="rId5" Type="http://schemas.openxmlformats.org/officeDocument/2006/relationships/image" Target="../media/image57.emf"/><Relationship Id="rId10" Type="http://schemas.openxmlformats.org/officeDocument/2006/relationships/image" Target="../media/image900.png"/><Relationship Id="rId4" Type="http://schemas.openxmlformats.org/officeDocument/2006/relationships/image" Target="../media/image56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58.png"/><Relationship Id="rId10" Type="http://schemas.openxmlformats.org/officeDocument/2006/relationships/image" Target="../media/image98.png"/><Relationship Id="rId4" Type="http://schemas.openxmlformats.org/officeDocument/2006/relationships/image" Target="../media/image67.png"/><Relationship Id="rId9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2.png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830.png"/><Relationship Id="rId7" Type="http://schemas.openxmlformats.org/officeDocument/2006/relationships/image" Target="../media/image580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910.png"/><Relationship Id="rId5" Type="http://schemas.openxmlformats.org/officeDocument/2006/relationships/image" Target="../media/image630.png"/><Relationship Id="rId10" Type="http://schemas.openxmlformats.org/officeDocument/2006/relationships/image" Target="../media/image81.png"/><Relationship Id="rId9" Type="http://schemas.openxmlformats.org/officeDocument/2006/relationships/image" Target="../media/image7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630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8.png"/><Relationship Id="rId7" Type="http://schemas.openxmlformats.org/officeDocument/2006/relationships/image" Target="../media/image790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0.png"/><Relationship Id="rId11" Type="http://schemas.openxmlformats.org/officeDocument/2006/relationships/image" Target="../media/image940.png"/><Relationship Id="rId5" Type="http://schemas.openxmlformats.org/officeDocument/2006/relationships/image" Target="../media/image80.png"/><Relationship Id="rId10" Type="http://schemas.openxmlformats.org/officeDocument/2006/relationships/image" Target="../media/image930.png"/><Relationship Id="rId4" Type="http://schemas.openxmlformats.org/officeDocument/2006/relationships/image" Target="../media/image79.png"/><Relationship Id="rId9" Type="http://schemas.openxmlformats.org/officeDocument/2006/relationships/image" Target="../media/image9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60.png"/><Relationship Id="rId7" Type="http://schemas.openxmlformats.org/officeDocument/2006/relationships/image" Target="../media/image84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1040.png"/><Relationship Id="rId5" Type="http://schemas.openxmlformats.org/officeDocument/2006/relationships/image" Target="../media/image980.png"/><Relationship Id="rId10" Type="http://schemas.openxmlformats.org/officeDocument/2006/relationships/image" Target="../media/image1030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86.jp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3.jpg"/><Relationship Id="rId5" Type="http://schemas.openxmlformats.org/officeDocument/2006/relationships/image" Target="../media/image510.png"/><Relationship Id="rId10" Type="http://schemas.openxmlformats.org/officeDocument/2006/relationships/image" Target="../media/image570.png"/><Relationship Id="rId4" Type="http://schemas.openxmlformats.org/officeDocument/2006/relationships/image" Target="../media/image50.png"/><Relationship Id="rId9" Type="http://schemas.openxmlformats.org/officeDocument/2006/relationships/image" Target="../media/image5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4.jp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10" Type="http://schemas.openxmlformats.org/officeDocument/2006/relationships/image" Target="../media/image100.png"/><Relationship Id="rId4" Type="http://schemas.openxmlformats.org/officeDocument/2006/relationships/image" Target="../media/image660.png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1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1.png"/><Relationship Id="rId5" Type="http://schemas.openxmlformats.org/officeDocument/2006/relationships/image" Target="../media/image92.png"/><Relationship Id="rId4" Type="http://schemas.openxmlformats.org/officeDocument/2006/relationships/image" Target="../media/image10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6787-62E7-4BCF-B7B9-2CAE5C74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6599"/>
            <a:ext cx="9144000" cy="87874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Energy-Efficient Neuromorphic Computing </a:t>
            </a:r>
            <a:endParaRPr lang="en-IN" sz="4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773BB-C55D-43A6-82F9-8C7113FB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6C28D-C7CE-4EB8-BF6F-C3D8DE665BB0}"/>
              </a:ext>
            </a:extLst>
          </p:cNvPr>
          <p:cNvSpPr txBox="1"/>
          <p:nvPr/>
        </p:nvSpPr>
        <p:spPr>
          <a:xfrm>
            <a:off x="0" y="516562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MS Project: Mid-Term Presentation</a:t>
            </a:r>
          </a:p>
          <a:p>
            <a:pPr algn="ctr"/>
            <a:r>
              <a:rPr lang="en-US" sz="2800" b="1" dirty="0">
                <a:latin typeface="+mj-lt"/>
              </a:rPr>
              <a:t>30</a:t>
            </a:r>
            <a:r>
              <a:rPr lang="en-US" sz="2800" b="1" baseline="30000" dirty="0">
                <a:latin typeface="+mj-lt"/>
              </a:rPr>
              <a:t>th</a:t>
            </a:r>
            <a:r>
              <a:rPr lang="en-US" sz="2800" b="1" dirty="0">
                <a:latin typeface="+mj-lt"/>
              </a:rPr>
              <a:t> September 2021 </a:t>
            </a:r>
            <a:endParaRPr lang="en-IN" sz="28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9F318-2CD7-41D1-9321-14AE34F524D2}"/>
              </a:ext>
            </a:extLst>
          </p:cNvPr>
          <p:cNvSpPr txBox="1"/>
          <p:nvPr/>
        </p:nvSpPr>
        <p:spPr>
          <a:xfrm>
            <a:off x="1" y="2099522"/>
            <a:ext cx="9144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00" dirty="0"/>
          </a:p>
          <a:p>
            <a:pPr algn="ctr"/>
            <a:r>
              <a:rPr lang="en-US" sz="2600" dirty="0" err="1"/>
              <a:t>Khritish</a:t>
            </a:r>
            <a:r>
              <a:rPr lang="en-US" sz="2600" dirty="0"/>
              <a:t> Kumar Behera (17125)</a:t>
            </a:r>
          </a:p>
          <a:p>
            <a:pPr algn="ctr"/>
            <a:r>
              <a:rPr lang="en-US" sz="2600" dirty="0">
                <a:hlinkClick r:id="rId2"/>
              </a:rPr>
              <a:t>khritish17@iiserb.ac.in</a:t>
            </a:r>
            <a:endParaRPr lang="en-US" sz="2600" dirty="0"/>
          </a:p>
          <a:p>
            <a:pPr algn="ctr"/>
            <a:endParaRPr lang="en-US" sz="2600" b="1" dirty="0"/>
          </a:p>
          <a:p>
            <a:pPr algn="ctr"/>
            <a:r>
              <a:rPr lang="en-US" sz="2600" b="1" dirty="0"/>
              <a:t>Advisor:</a:t>
            </a:r>
            <a:r>
              <a:rPr lang="en-US" sz="2600" dirty="0"/>
              <a:t> Dr. Kuntal Roy, </a:t>
            </a:r>
            <a:r>
              <a:rPr lang="en-US" sz="2600" dirty="0">
                <a:hlinkClick r:id="rId3"/>
              </a:rPr>
              <a:t>kuntal@iiserb.ac.in</a:t>
            </a:r>
            <a:r>
              <a:rPr lang="en-US" sz="2600" dirty="0"/>
              <a:t> </a:t>
            </a:r>
          </a:p>
          <a:p>
            <a:pPr algn="ctr"/>
            <a:r>
              <a:rPr lang="en-US" sz="2600" dirty="0"/>
              <a:t>EECS Dept., IISER Bhopal</a:t>
            </a:r>
          </a:p>
        </p:txBody>
      </p:sp>
    </p:spTree>
    <p:extLst>
      <p:ext uri="{BB962C8B-B14F-4D97-AF65-F5344CB8AC3E}">
        <p14:creationId xmlns:p14="http://schemas.microsoft.com/office/powerpoint/2010/main" val="346845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8ED-F74F-4459-B6A2-688A29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32F70-0A58-4DA2-A09B-14995FA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8582A-8CAF-43DD-B9A9-21FB6971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F3A1-67F7-48D6-9E20-A4AE7404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A1753-878D-4621-B027-1C229ECD8EE1}"/>
              </a:ext>
            </a:extLst>
          </p:cNvPr>
          <p:cNvSpPr txBox="1"/>
          <p:nvPr/>
        </p:nvSpPr>
        <p:spPr>
          <a:xfrm>
            <a:off x="993518" y="808893"/>
            <a:ext cx="720971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Non-Linearity of Activation Function is the super-power of Artificial Neural Network </a:t>
            </a:r>
            <a:endParaRPr lang="en-IN" sz="2400" b="1" dirty="0"/>
          </a:p>
        </p:txBody>
      </p:sp>
      <p:cxnSp>
        <p:nvCxnSpPr>
          <p:cNvPr id="17" name="Google Shape;487;p28">
            <a:extLst>
              <a:ext uri="{FF2B5EF4-FFF2-40B4-BE49-F238E27FC236}">
                <a16:creationId xmlns:a16="http://schemas.microsoft.com/office/drawing/2014/main" id="{5F89BEF6-AB39-4379-BAB9-B25AE8E4BA2C}"/>
              </a:ext>
            </a:extLst>
          </p:cNvPr>
          <p:cNvCxnSpPr/>
          <p:nvPr/>
        </p:nvCxnSpPr>
        <p:spPr>
          <a:xfrm rot="10800000" flipH="1">
            <a:off x="861961" y="1903230"/>
            <a:ext cx="1200" cy="293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488;p28">
            <a:extLst>
              <a:ext uri="{FF2B5EF4-FFF2-40B4-BE49-F238E27FC236}">
                <a16:creationId xmlns:a16="http://schemas.microsoft.com/office/drawing/2014/main" id="{C71E0633-0F44-42D9-B5B7-5ABE88453296}"/>
              </a:ext>
            </a:extLst>
          </p:cNvPr>
          <p:cNvCxnSpPr>
            <a:cxnSpLocks/>
          </p:cNvCxnSpPr>
          <p:nvPr/>
        </p:nvCxnSpPr>
        <p:spPr>
          <a:xfrm flipV="1">
            <a:off x="699491" y="4655127"/>
            <a:ext cx="3153355" cy="557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489;p28">
            <a:extLst>
              <a:ext uri="{FF2B5EF4-FFF2-40B4-BE49-F238E27FC236}">
                <a16:creationId xmlns:a16="http://schemas.microsoft.com/office/drawing/2014/main" id="{9D95CC9E-AC40-468C-8317-C6A1A3A7ECD8}"/>
              </a:ext>
            </a:extLst>
          </p:cNvPr>
          <p:cNvSpPr/>
          <p:nvPr/>
        </p:nvSpPr>
        <p:spPr>
          <a:xfrm>
            <a:off x="1174625" y="2664079"/>
            <a:ext cx="324900" cy="321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90;p28">
            <a:extLst>
              <a:ext uri="{FF2B5EF4-FFF2-40B4-BE49-F238E27FC236}">
                <a16:creationId xmlns:a16="http://schemas.microsoft.com/office/drawing/2014/main" id="{1B34314D-7AC7-4391-8D60-7504C5B0A87B}"/>
              </a:ext>
            </a:extLst>
          </p:cNvPr>
          <p:cNvSpPr/>
          <p:nvPr/>
        </p:nvSpPr>
        <p:spPr>
          <a:xfrm>
            <a:off x="1296477" y="3190376"/>
            <a:ext cx="324900" cy="321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91;p28">
            <a:extLst>
              <a:ext uri="{FF2B5EF4-FFF2-40B4-BE49-F238E27FC236}">
                <a16:creationId xmlns:a16="http://schemas.microsoft.com/office/drawing/2014/main" id="{4C6F2E34-4E43-4DA2-B667-C838095F3CAC}"/>
              </a:ext>
            </a:extLst>
          </p:cNvPr>
          <p:cNvSpPr/>
          <p:nvPr/>
        </p:nvSpPr>
        <p:spPr>
          <a:xfrm>
            <a:off x="2365963" y="3190376"/>
            <a:ext cx="324900" cy="321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92;p28">
            <a:extLst>
              <a:ext uri="{FF2B5EF4-FFF2-40B4-BE49-F238E27FC236}">
                <a16:creationId xmlns:a16="http://schemas.microsoft.com/office/drawing/2014/main" id="{6476FB1A-64BD-4454-BED5-FEABCA41C362}"/>
              </a:ext>
            </a:extLst>
          </p:cNvPr>
          <p:cNvSpPr/>
          <p:nvPr/>
        </p:nvSpPr>
        <p:spPr>
          <a:xfrm>
            <a:off x="1829889" y="3616296"/>
            <a:ext cx="324900" cy="321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493;p28">
            <a:extLst>
              <a:ext uri="{FF2B5EF4-FFF2-40B4-BE49-F238E27FC236}">
                <a16:creationId xmlns:a16="http://schemas.microsoft.com/office/drawing/2014/main" id="{FF877F63-CBE8-49DC-948D-34ADE58B89A7}"/>
              </a:ext>
            </a:extLst>
          </p:cNvPr>
          <p:cNvCxnSpPr/>
          <p:nvPr/>
        </p:nvCxnSpPr>
        <p:spPr>
          <a:xfrm rot="10800000" flipH="1">
            <a:off x="985104" y="2418027"/>
            <a:ext cx="1963200" cy="18279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494;p28">
            <a:extLst>
              <a:ext uri="{FF2B5EF4-FFF2-40B4-BE49-F238E27FC236}">
                <a16:creationId xmlns:a16="http://schemas.microsoft.com/office/drawing/2014/main" id="{F124CF75-1444-4AF3-846E-DEE4D3EBE0FE}"/>
              </a:ext>
            </a:extLst>
          </p:cNvPr>
          <p:cNvCxnSpPr>
            <a:cxnSpLocks/>
          </p:cNvCxnSpPr>
          <p:nvPr/>
        </p:nvCxnSpPr>
        <p:spPr>
          <a:xfrm flipV="1">
            <a:off x="5310898" y="1907931"/>
            <a:ext cx="0" cy="29316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495;p28">
            <a:extLst>
              <a:ext uri="{FF2B5EF4-FFF2-40B4-BE49-F238E27FC236}">
                <a16:creationId xmlns:a16="http://schemas.microsoft.com/office/drawing/2014/main" id="{5A518158-31ED-4AE5-A356-0C7A3C4DF236}"/>
              </a:ext>
            </a:extLst>
          </p:cNvPr>
          <p:cNvCxnSpPr>
            <a:cxnSpLocks/>
          </p:cNvCxnSpPr>
          <p:nvPr/>
        </p:nvCxnSpPr>
        <p:spPr>
          <a:xfrm flipV="1">
            <a:off x="5209654" y="4633491"/>
            <a:ext cx="3072386" cy="3454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496;p28">
            <a:extLst>
              <a:ext uri="{FF2B5EF4-FFF2-40B4-BE49-F238E27FC236}">
                <a16:creationId xmlns:a16="http://schemas.microsoft.com/office/drawing/2014/main" id="{DB851532-3400-41AC-8E41-123C7EFC179B}"/>
              </a:ext>
            </a:extLst>
          </p:cNvPr>
          <p:cNvSpPr/>
          <p:nvPr/>
        </p:nvSpPr>
        <p:spPr>
          <a:xfrm>
            <a:off x="6938573" y="2659553"/>
            <a:ext cx="324900" cy="334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97;p28">
            <a:extLst>
              <a:ext uri="{FF2B5EF4-FFF2-40B4-BE49-F238E27FC236}">
                <a16:creationId xmlns:a16="http://schemas.microsoft.com/office/drawing/2014/main" id="{160AB275-F8A1-4A69-B8D0-09845CA8CD06}"/>
              </a:ext>
            </a:extLst>
          </p:cNvPr>
          <p:cNvSpPr/>
          <p:nvPr/>
        </p:nvSpPr>
        <p:spPr>
          <a:xfrm>
            <a:off x="5745429" y="3663795"/>
            <a:ext cx="324900" cy="334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98;p28">
            <a:extLst>
              <a:ext uri="{FF2B5EF4-FFF2-40B4-BE49-F238E27FC236}">
                <a16:creationId xmlns:a16="http://schemas.microsoft.com/office/drawing/2014/main" id="{FCFC8175-BD64-4522-8B99-1DD590612AFE}"/>
              </a:ext>
            </a:extLst>
          </p:cNvPr>
          <p:cNvSpPr/>
          <p:nvPr/>
        </p:nvSpPr>
        <p:spPr>
          <a:xfrm>
            <a:off x="5745429" y="2717949"/>
            <a:ext cx="324900" cy="334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99;p28">
            <a:extLst>
              <a:ext uri="{FF2B5EF4-FFF2-40B4-BE49-F238E27FC236}">
                <a16:creationId xmlns:a16="http://schemas.microsoft.com/office/drawing/2014/main" id="{14D2D55E-37EB-440E-A1D4-A6533D9D8197}"/>
              </a:ext>
            </a:extLst>
          </p:cNvPr>
          <p:cNvSpPr/>
          <p:nvPr/>
        </p:nvSpPr>
        <p:spPr>
          <a:xfrm>
            <a:off x="6938573" y="3663795"/>
            <a:ext cx="324900" cy="334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00;p28">
            <a:extLst>
              <a:ext uri="{FF2B5EF4-FFF2-40B4-BE49-F238E27FC236}">
                <a16:creationId xmlns:a16="http://schemas.microsoft.com/office/drawing/2014/main" id="{759FDD4D-858E-4339-A194-333DE060853E}"/>
              </a:ext>
            </a:extLst>
          </p:cNvPr>
          <p:cNvSpPr/>
          <p:nvPr/>
        </p:nvSpPr>
        <p:spPr>
          <a:xfrm>
            <a:off x="5438584" y="2311054"/>
            <a:ext cx="2217483" cy="2134957"/>
          </a:xfrm>
          <a:custGeom>
            <a:avLst/>
            <a:gdLst/>
            <a:ahLst/>
            <a:cxnLst/>
            <a:rect l="l" t="t" r="r" b="b"/>
            <a:pathLst>
              <a:path w="79104" h="76977" extrusionOk="0">
                <a:moveTo>
                  <a:pt x="20" y="30563"/>
                </a:moveTo>
                <a:cubicBezTo>
                  <a:pt x="503" y="32736"/>
                  <a:pt x="-1026" y="42396"/>
                  <a:pt x="2918" y="43603"/>
                </a:cubicBezTo>
                <a:cubicBezTo>
                  <a:pt x="6862" y="44810"/>
                  <a:pt x="15394" y="44569"/>
                  <a:pt x="23685" y="37807"/>
                </a:cubicBezTo>
                <a:cubicBezTo>
                  <a:pt x="31976" y="31046"/>
                  <a:pt x="44453" y="8588"/>
                  <a:pt x="52663" y="3034"/>
                </a:cubicBezTo>
                <a:cubicBezTo>
                  <a:pt x="60873" y="-2520"/>
                  <a:pt x="69083" y="861"/>
                  <a:pt x="72947" y="4483"/>
                </a:cubicBezTo>
                <a:cubicBezTo>
                  <a:pt x="76811" y="8105"/>
                  <a:pt x="82848" y="16235"/>
                  <a:pt x="75845" y="24767"/>
                </a:cubicBezTo>
                <a:cubicBezTo>
                  <a:pt x="68842" y="33299"/>
                  <a:pt x="39300" y="47306"/>
                  <a:pt x="30929" y="55677"/>
                </a:cubicBezTo>
                <a:cubicBezTo>
                  <a:pt x="22558" y="64048"/>
                  <a:pt x="21431" y="71534"/>
                  <a:pt x="25617" y="74995"/>
                </a:cubicBezTo>
                <a:cubicBezTo>
                  <a:pt x="29803" y="78456"/>
                  <a:pt x="50972" y="76203"/>
                  <a:pt x="56043" y="76444"/>
                </a:cubicBez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7233A1-4C7A-445B-8D81-998C42603878}"/>
              </a:ext>
            </a:extLst>
          </p:cNvPr>
          <p:cNvSpPr txBox="1"/>
          <p:nvPr/>
        </p:nvSpPr>
        <p:spPr>
          <a:xfrm>
            <a:off x="699491" y="5037992"/>
            <a:ext cx="3082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 circle and the </a:t>
            </a:r>
            <a:r>
              <a:rPr lang="en-US" sz="240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 square are linearly classifiable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69DF55-483D-41C5-B59B-964E05C6FF5C}"/>
              </a:ext>
            </a:extLst>
          </p:cNvPr>
          <p:cNvSpPr txBox="1"/>
          <p:nvPr/>
        </p:nvSpPr>
        <p:spPr>
          <a:xfrm>
            <a:off x="5105629" y="5057057"/>
            <a:ext cx="3665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 dirty="0">
                <a:ea typeface="Arial"/>
                <a:cs typeface="Arial"/>
                <a:sym typeface="Arial"/>
              </a:rPr>
              <a:t>The </a:t>
            </a:r>
            <a:r>
              <a:rPr lang="en-US" sz="2400" b="0" i="0" u="none" strike="noStrike" cap="none" dirty="0">
                <a:solidFill>
                  <a:srgbClr val="FFC000"/>
                </a:solidFill>
                <a:ea typeface="Arial"/>
                <a:cs typeface="Arial"/>
                <a:sym typeface="Arial"/>
              </a:rPr>
              <a:t>orange</a:t>
            </a:r>
            <a:r>
              <a:rPr lang="en-US" sz="2400" b="0" i="0" u="none" strike="noStrike" cap="none" dirty="0">
                <a:ea typeface="Arial"/>
                <a:cs typeface="Arial"/>
                <a:sym typeface="Arial"/>
              </a:rPr>
              <a:t> circle and the </a:t>
            </a:r>
            <a:r>
              <a:rPr lang="en-US" sz="2400" b="0" i="0" u="none" strike="noStrike" cap="none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b="0" i="0" u="none" strike="noStrike" cap="none" dirty="0">
                <a:ea typeface="Arial"/>
                <a:cs typeface="Arial"/>
                <a:sym typeface="Arial"/>
              </a:rPr>
              <a:t> square are </a:t>
            </a:r>
            <a:r>
              <a:rPr lang="en-US" sz="2400" b="1" i="0" u="none" strike="noStrike" cap="none" dirty="0">
                <a:ea typeface="Arial"/>
                <a:cs typeface="Arial"/>
                <a:sym typeface="Arial"/>
              </a:rPr>
              <a:t>not</a:t>
            </a:r>
            <a:r>
              <a:rPr lang="en-US" sz="2400" b="0" i="0" u="none" strike="noStrike" cap="none" dirty="0">
                <a:ea typeface="Arial"/>
                <a:cs typeface="Arial"/>
                <a:sym typeface="Arial"/>
              </a:rPr>
              <a:t> linearly classifiable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612658-1B44-4A5E-BD48-5F7A6487C156}"/>
              </a:ext>
            </a:extLst>
          </p:cNvPr>
          <p:cNvSpPr txBox="1"/>
          <p:nvPr/>
        </p:nvSpPr>
        <p:spPr>
          <a:xfrm>
            <a:off x="3104514" y="4586048"/>
            <a:ext cx="84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C3FC8A-2C2B-43BB-BBF2-DA180794945D}"/>
              </a:ext>
            </a:extLst>
          </p:cNvPr>
          <p:cNvSpPr txBox="1"/>
          <p:nvPr/>
        </p:nvSpPr>
        <p:spPr>
          <a:xfrm>
            <a:off x="7541627" y="4579012"/>
            <a:ext cx="84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826EEB-9778-4FD9-8FBD-96AF9BE1CFCD}"/>
              </a:ext>
            </a:extLst>
          </p:cNvPr>
          <p:cNvSpPr txBox="1"/>
          <p:nvPr/>
        </p:nvSpPr>
        <p:spPr>
          <a:xfrm rot="16200000">
            <a:off x="247978" y="2117277"/>
            <a:ext cx="97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4AB852-43ED-4199-84E7-5C064AC77C31}"/>
              </a:ext>
            </a:extLst>
          </p:cNvPr>
          <p:cNvSpPr txBox="1"/>
          <p:nvPr/>
        </p:nvSpPr>
        <p:spPr>
          <a:xfrm rot="16200000">
            <a:off x="4721037" y="2147750"/>
            <a:ext cx="97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333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39FA-8797-4556-A2C3-92EE3FE3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Perceptron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3560A-0724-47E2-98E1-D92F66C0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FBE0A-DE91-444B-B988-EABB2E97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2F1A8-50E2-4942-9FC7-83AE9C6B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6" name="Google Shape;216;p19">
            <a:extLst>
              <a:ext uri="{FF2B5EF4-FFF2-40B4-BE49-F238E27FC236}">
                <a16:creationId xmlns:a16="http://schemas.microsoft.com/office/drawing/2014/main" id="{D71904CF-0935-4A85-B904-B6A1784F9425}"/>
              </a:ext>
            </a:extLst>
          </p:cNvPr>
          <p:cNvSpPr/>
          <p:nvPr/>
        </p:nvSpPr>
        <p:spPr>
          <a:xfrm>
            <a:off x="5503394" y="803577"/>
            <a:ext cx="2577600" cy="24921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7;p19">
            <a:extLst>
              <a:ext uri="{FF2B5EF4-FFF2-40B4-BE49-F238E27FC236}">
                <a16:creationId xmlns:a16="http://schemas.microsoft.com/office/drawing/2014/main" id="{5F85F2E1-842C-444B-92AE-D687E864C8E5}"/>
              </a:ext>
            </a:extLst>
          </p:cNvPr>
          <p:cNvSpPr/>
          <p:nvPr/>
        </p:nvSpPr>
        <p:spPr>
          <a:xfrm>
            <a:off x="4441420" y="980095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8;p19">
            <a:extLst>
              <a:ext uri="{FF2B5EF4-FFF2-40B4-BE49-F238E27FC236}">
                <a16:creationId xmlns:a16="http://schemas.microsoft.com/office/drawing/2014/main" id="{3C27761B-472F-43ED-9B95-8A38A40511D9}"/>
              </a:ext>
            </a:extLst>
          </p:cNvPr>
          <p:cNvSpPr/>
          <p:nvPr/>
        </p:nvSpPr>
        <p:spPr>
          <a:xfrm>
            <a:off x="4441420" y="186259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D5E97A72-C73E-4BA6-B998-B1B5E08D3D3D}"/>
              </a:ext>
            </a:extLst>
          </p:cNvPr>
          <p:cNvSpPr/>
          <p:nvPr/>
        </p:nvSpPr>
        <p:spPr>
          <a:xfrm>
            <a:off x="4441420" y="2745102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20;p19">
            <a:extLst>
              <a:ext uri="{FF2B5EF4-FFF2-40B4-BE49-F238E27FC236}">
                <a16:creationId xmlns:a16="http://schemas.microsoft.com/office/drawing/2014/main" id="{A28888AE-0DCE-4B2B-8119-6BEE842DC161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792420" y="1167295"/>
            <a:ext cx="10884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;p19">
            <a:extLst>
              <a:ext uri="{FF2B5EF4-FFF2-40B4-BE49-F238E27FC236}">
                <a16:creationId xmlns:a16="http://schemas.microsoft.com/office/drawing/2014/main" id="{6A7F705C-1B43-47F4-AFF6-FB84165B8582}"/>
              </a:ext>
            </a:extLst>
          </p:cNvPr>
          <p:cNvCxnSpPr>
            <a:stCxn id="9" idx="3"/>
            <a:endCxn id="6" idx="3"/>
          </p:cNvCxnSpPr>
          <p:nvPr/>
        </p:nvCxnSpPr>
        <p:spPr>
          <a:xfrm rot="10800000" flipH="1">
            <a:off x="4792420" y="2930802"/>
            <a:ext cx="10884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222;p19">
            <a:extLst>
              <a:ext uri="{FF2B5EF4-FFF2-40B4-BE49-F238E27FC236}">
                <a16:creationId xmlns:a16="http://schemas.microsoft.com/office/drawing/2014/main" id="{CBD4391E-99F7-4605-ACB5-DD0316E30847}"/>
              </a:ext>
            </a:extLst>
          </p:cNvPr>
          <p:cNvCxnSpPr>
            <a:stCxn id="8" idx="3"/>
            <a:endCxn id="6" idx="2"/>
          </p:cNvCxnSpPr>
          <p:nvPr/>
        </p:nvCxnSpPr>
        <p:spPr>
          <a:xfrm rot="10800000" flipH="1">
            <a:off x="4792420" y="2049498"/>
            <a:ext cx="7110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23;p19">
            <a:extLst>
              <a:ext uri="{FF2B5EF4-FFF2-40B4-BE49-F238E27FC236}">
                <a16:creationId xmlns:a16="http://schemas.microsoft.com/office/drawing/2014/main" id="{06954D61-DC83-4DA6-A23F-8ABA794068C5}"/>
              </a:ext>
            </a:extLst>
          </p:cNvPr>
          <p:cNvSpPr/>
          <p:nvPr/>
        </p:nvSpPr>
        <p:spPr>
          <a:xfrm>
            <a:off x="4993973" y="910269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4;p19">
            <a:extLst>
              <a:ext uri="{FF2B5EF4-FFF2-40B4-BE49-F238E27FC236}">
                <a16:creationId xmlns:a16="http://schemas.microsoft.com/office/drawing/2014/main" id="{DF942F6A-AD25-4478-8464-0311844BBBAC}"/>
              </a:ext>
            </a:extLst>
          </p:cNvPr>
          <p:cNvSpPr/>
          <p:nvPr/>
        </p:nvSpPr>
        <p:spPr>
          <a:xfrm>
            <a:off x="4993973" y="1792078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5;p19">
            <a:extLst>
              <a:ext uri="{FF2B5EF4-FFF2-40B4-BE49-F238E27FC236}">
                <a16:creationId xmlns:a16="http://schemas.microsoft.com/office/drawing/2014/main" id="{35D1B5DC-3B1B-43B1-BBB9-AD97D8BB2EE8}"/>
              </a:ext>
            </a:extLst>
          </p:cNvPr>
          <p:cNvSpPr/>
          <p:nvPr/>
        </p:nvSpPr>
        <p:spPr>
          <a:xfrm>
            <a:off x="4993973" y="2673887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6;p19">
            <a:extLst>
              <a:ext uri="{FF2B5EF4-FFF2-40B4-BE49-F238E27FC236}">
                <a16:creationId xmlns:a16="http://schemas.microsoft.com/office/drawing/2014/main" id="{6AA2D2A2-14EC-46E7-868B-C49ECAA5307C}"/>
              </a:ext>
            </a:extLst>
          </p:cNvPr>
          <p:cNvSpPr/>
          <p:nvPr/>
        </p:nvSpPr>
        <p:spPr>
          <a:xfrm>
            <a:off x="6242779" y="1796507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∑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27;p19">
            <a:extLst>
              <a:ext uri="{FF2B5EF4-FFF2-40B4-BE49-F238E27FC236}">
                <a16:creationId xmlns:a16="http://schemas.microsoft.com/office/drawing/2014/main" id="{1C66D43E-C435-45BE-893F-C7B03C27F580}"/>
              </a:ext>
            </a:extLst>
          </p:cNvPr>
          <p:cNvCxnSpPr>
            <a:stCxn id="6" idx="1"/>
          </p:cNvCxnSpPr>
          <p:nvPr/>
        </p:nvCxnSpPr>
        <p:spPr>
          <a:xfrm>
            <a:off x="5880875" y="1168537"/>
            <a:ext cx="367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28;p19">
            <a:extLst>
              <a:ext uri="{FF2B5EF4-FFF2-40B4-BE49-F238E27FC236}">
                <a16:creationId xmlns:a16="http://schemas.microsoft.com/office/drawing/2014/main" id="{A449C20D-FB03-459E-8847-864E7B459AFA}"/>
              </a:ext>
            </a:extLst>
          </p:cNvPr>
          <p:cNvCxnSpPr>
            <a:stCxn id="6" idx="2"/>
            <a:endCxn id="16" idx="1"/>
          </p:cNvCxnSpPr>
          <p:nvPr/>
        </p:nvCxnSpPr>
        <p:spPr>
          <a:xfrm rot="10800000" flipH="1">
            <a:off x="5503394" y="2044527"/>
            <a:ext cx="739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29;p19">
            <a:extLst>
              <a:ext uri="{FF2B5EF4-FFF2-40B4-BE49-F238E27FC236}">
                <a16:creationId xmlns:a16="http://schemas.microsoft.com/office/drawing/2014/main" id="{9C80FF7A-503C-461C-89AD-18C388D707D9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5880875" y="2301017"/>
            <a:ext cx="361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230;p19">
            <a:extLst>
              <a:ext uri="{FF2B5EF4-FFF2-40B4-BE49-F238E27FC236}">
                <a16:creationId xmlns:a16="http://schemas.microsoft.com/office/drawing/2014/main" id="{A7D6823E-EC8B-499C-B0E4-78675EBAE51C}"/>
              </a:ext>
            </a:extLst>
          </p:cNvPr>
          <p:cNvSpPr/>
          <p:nvPr/>
        </p:nvSpPr>
        <p:spPr>
          <a:xfrm>
            <a:off x="7200911" y="1796507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31;p19">
            <a:extLst>
              <a:ext uri="{FF2B5EF4-FFF2-40B4-BE49-F238E27FC236}">
                <a16:creationId xmlns:a16="http://schemas.microsoft.com/office/drawing/2014/main" id="{FDB49902-C534-44DB-B496-959B0665F901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6716479" y="2044457"/>
            <a:ext cx="48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4E0F97D6-E937-4B50-B595-A881A24E418E}"/>
              </a:ext>
            </a:extLst>
          </p:cNvPr>
          <p:cNvSpPr/>
          <p:nvPr/>
        </p:nvSpPr>
        <p:spPr>
          <a:xfrm>
            <a:off x="6325730" y="1177820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9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3;p19">
            <a:extLst>
              <a:ext uri="{FF2B5EF4-FFF2-40B4-BE49-F238E27FC236}">
                <a16:creationId xmlns:a16="http://schemas.microsoft.com/office/drawing/2014/main" id="{C6CB0CD9-838F-410F-A02E-370C9DF963FA}"/>
              </a:ext>
            </a:extLst>
          </p:cNvPr>
          <p:cNvCxnSpPr>
            <a:stCxn id="22" idx="2"/>
          </p:cNvCxnSpPr>
          <p:nvPr/>
        </p:nvCxnSpPr>
        <p:spPr>
          <a:xfrm>
            <a:off x="6479630" y="1436120"/>
            <a:ext cx="390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234;p19">
            <a:extLst>
              <a:ext uri="{FF2B5EF4-FFF2-40B4-BE49-F238E27FC236}">
                <a16:creationId xmlns:a16="http://schemas.microsoft.com/office/drawing/2014/main" id="{19781766-1879-4B21-9C63-0BF0D4C4B817}"/>
              </a:ext>
            </a:extLst>
          </p:cNvPr>
          <p:cNvSpPr/>
          <p:nvPr/>
        </p:nvSpPr>
        <p:spPr>
          <a:xfrm>
            <a:off x="8418412" y="186259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35;p19">
            <a:extLst>
              <a:ext uri="{FF2B5EF4-FFF2-40B4-BE49-F238E27FC236}">
                <a16:creationId xmlns:a16="http://schemas.microsoft.com/office/drawing/2014/main" id="{6DB4227D-31F7-484D-836B-A20FDB4966F9}"/>
              </a:ext>
            </a:extLst>
          </p:cNvPr>
          <p:cNvCxnSpPr>
            <a:stCxn id="20" idx="3"/>
            <a:endCxn id="6" idx="6"/>
          </p:cNvCxnSpPr>
          <p:nvPr/>
        </p:nvCxnSpPr>
        <p:spPr>
          <a:xfrm>
            <a:off x="7674611" y="2044457"/>
            <a:ext cx="406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36;p19">
            <a:extLst>
              <a:ext uri="{FF2B5EF4-FFF2-40B4-BE49-F238E27FC236}">
                <a16:creationId xmlns:a16="http://schemas.microsoft.com/office/drawing/2014/main" id="{E9024392-0189-4E33-B0EF-E6EA4234AC1C}"/>
              </a:ext>
            </a:extLst>
          </p:cNvPr>
          <p:cNvCxnSpPr>
            <a:stCxn id="6" idx="6"/>
            <a:endCxn id="24" idx="1"/>
          </p:cNvCxnSpPr>
          <p:nvPr/>
        </p:nvCxnSpPr>
        <p:spPr>
          <a:xfrm>
            <a:off x="8080994" y="2049627"/>
            <a:ext cx="3375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4A276B-FBEE-4066-92B2-54B2934477E9}"/>
              </a:ext>
            </a:extLst>
          </p:cNvPr>
          <p:cNvSpPr txBox="1"/>
          <p:nvPr/>
        </p:nvSpPr>
        <p:spPr>
          <a:xfrm>
            <a:off x="414524" y="3477878"/>
            <a:ext cx="8431822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erceptron can have more than one 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F2500-B76A-4E71-A9C7-C11ABE0B3BF9}"/>
              </a:ext>
            </a:extLst>
          </p:cNvPr>
          <p:cNvSpPr txBox="1"/>
          <p:nvPr/>
        </p:nvSpPr>
        <p:spPr>
          <a:xfrm>
            <a:off x="414524" y="4015549"/>
            <a:ext cx="843182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input edge has a weight associated with 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91C58-FB5B-4C62-9D6A-EE8353E88F5F}"/>
              </a:ext>
            </a:extLst>
          </p:cNvPr>
          <p:cNvSpPr txBox="1"/>
          <p:nvPr/>
        </p:nvSpPr>
        <p:spPr>
          <a:xfrm>
            <a:off x="414524" y="4577811"/>
            <a:ext cx="843182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node has a ‘bias’ term associated with 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C43D8-EE87-45F3-B1AB-5A82F474623D}"/>
              </a:ext>
            </a:extLst>
          </p:cNvPr>
          <p:cNvSpPr txBox="1"/>
          <p:nvPr/>
        </p:nvSpPr>
        <p:spPr>
          <a:xfrm>
            <a:off x="414524" y="5161369"/>
            <a:ext cx="4679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Two sequential processes: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Summation and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E2288E-B206-4733-B6B9-0C92D9F850C4}"/>
              </a:ext>
            </a:extLst>
          </p:cNvPr>
          <p:cNvSpPr txBox="1"/>
          <p:nvPr/>
        </p:nvSpPr>
        <p:spPr>
          <a:xfrm>
            <a:off x="193679" y="1433598"/>
            <a:ext cx="3920261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Perceptron is the basic unit of an Artificial Neural Network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0005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BB84-1989-4EA5-B158-A83574A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Perceptron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1FA44-4112-43B3-8C30-3F4DF5A1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F1F57-2F65-4746-AD56-C1FB4C1F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0EB78-330B-4C1E-8BA0-AB4C1570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6" name="Google Shape;216;p19">
            <a:extLst>
              <a:ext uri="{FF2B5EF4-FFF2-40B4-BE49-F238E27FC236}">
                <a16:creationId xmlns:a16="http://schemas.microsoft.com/office/drawing/2014/main" id="{418398F3-DF72-4BCE-B440-1D7019EEE0DA}"/>
              </a:ext>
            </a:extLst>
          </p:cNvPr>
          <p:cNvSpPr/>
          <p:nvPr/>
        </p:nvSpPr>
        <p:spPr>
          <a:xfrm>
            <a:off x="1147721" y="697120"/>
            <a:ext cx="2577600" cy="24921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7;p19">
            <a:extLst>
              <a:ext uri="{FF2B5EF4-FFF2-40B4-BE49-F238E27FC236}">
                <a16:creationId xmlns:a16="http://schemas.microsoft.com/office/drawing/2014/main" id="{D5A84D0D-1B4E-41F7-B88D-152BF3DE5336}"/>
              </a:ext>
            </a:extLst>
          </p:cNvPr>
          <p:cNvSpPr/>
          <p:nvPr/>
        </p:nvSpPr>
        <p:spPr>
          <a:xfrm>
            <a:off x="85747" y="87363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8;p19">
            <a:extLst>
              <a:ext uri="{FF2B5EF4-FFF2-40B4-BE49-F238E27FC236}">
                <a16:creationId xmlns:a16="http://schemas.microsoft.com/office/drawing/2014/main" id="{1D4E642E-439F-46A6-BEC9-68FF46AD72CD}"/>
              </a:ext>
            </a:extLst>
          </p:cNvPr>
          <p:cNvSpPr/>
          <p:nvPr/>
        </p:nvSpPr>
        <p:spPr>
          <a:xfrm>
            <a:off x="85747" y="1756141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181C4F45-3CD1-447F-A6FD-0AA5454FC5F7}"/>
              </a:ext>
            </a:extLst>
          </p:cNvPr>
          <p:cNvSpPr/>
          <p:nvPr/>
        </p:nvSpPr>
        <p:spPr>
          <a:xfrm>
            <a:off x="85747" y="2638645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20;p19">
            <a:extLst>
              <a:ext uri="{FF2B5EF4-FFF2-40B4-BE49-F238E27FC236}">
                <a16:creationId xmlns:a16="http://schemas.microsoft.com/office/drawing/2014/main" id="{8E0C6710-72BA-454E-B09D-E5056923C425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36747" y="1060838"/>
            <a:ext cx="10884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;p19">
            <a:extLst>
              <a:ext uri="{FF2B5EF4-FFF2-40B4-BE49-F238E27FC236}">
                <a16:creationId xmlns:a16="http://schemas.microsoft.com/office/drawing/2014/main" id="{EE33064A-E4D4-485F-BF09-792F5CAB7B0D}"/>
              </a:ext>
            </a:extLst>
          </p:cNvPr>
          <p:cNvCxnSpPr>
            <a:stCxn id="9" idx="3"/>
            <a:endCxn id="6" idx="3"/>
          </p:cNvCxnSpPr>
          <p:nvPr/>
        </p:nvCxnSpPr>
        <p:spPr>
          <a:xfrm rot="10800000" flipH="1">
            <a:off x="436747" y="2824345"/>
            <a:ext cx="10884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222;p19">
            <a:extLst>
              <a:ext uri="{FF2B5EF4-FFF2-40B4-BE49-F238E27FC236}">
                <a16:creationId xmlns:a16="http://schemas.microsoft.com/office/drawing/2014/main" id="{18162C61-B887-47E0-9105-E521061293E9}"/>
              </a:ext>
            </a:extLst>
          </p:cNvPr>
          <p:cNvCxnSpPr>
            <a:stCxn id="8" idx="3"/>
            <a:endCxn id="6" idx="2"/>
          </p:cNvCxnSpPr>
          <p:nvPr/>
        </p:nvCxnSpPr>
        <p:spPr>
          <a:xfrm rot="10800000" flipH="1">
            <a:off x="436747" y="1943041"/>
            <a:ext cx="7110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23;p19">
            <a:extLst>
              <a:ext uri="{FF2B5EF4-FFF2-40B4-BE49-F238E27FC236}">
                <a16:creationId xmlns:a16="http://schemas.microsoft.com/office/drawing/2014/main" id="{06071B8F-45AA-4B38-8A42-DDF84F48D16F}"/>
              </a:ext>
            </a:extLst>
          </p:cNvPr>
          <p:cNvSpPr/>
          <p:nvPr/>
        </p:nvSpPr>
        <p:spPr>
          <a:xfrm>
            <a:off x="638300" y="803812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4;p19">
            <a:extLst>
              <a:ext uri="{FF2B5EF4-FFF2-40B4-BE49-F238E27FC236}">
                <a16:creationId xmlns:a16="http://schemas.microsoft.com/office/drawing/2014/main" id="{3E7DE72E-F49C-4827-BCA3-61F1D1C8362B}"/>
              </a:ext>
            </a:extLst>
          </p:cNvPr>
          <p:cNvSpPr/>
          <p:nvPr/>
        </p:nvSpPr>
        <p:spPr>
          <a:xfrm>
            <a:off x="638300" y="1685621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5;p19">
            <a:extLst>
              <a:ext uri="{FF2B5EF4-FFF2-40B4-BE49-F238E27FC236}">
                <a16:creationId xmlns:a16="http://schemas.microsoft.com/office/drawing/2014/main" id="{28A4D417-0F77-4944-A8E9-83ED5FE2C838}"/>
              </a:ext>
            </a:extLst>
          </p:cNvPr>
          <p:cNvSpPr/>
          <p:nvPr/>
        </p:nvSpPr>
        <p:spPr>
          <a:xfrm>
            <a:off x="638300" y="2567430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6;p19">
            <a:extLst>
              <a:ext uri="{FF2B5EF4-FFF2-40B4-BE49-F238E27FC236}">
                <a16:creationId xmlns:a16="http://schemas.microsoft.com/office/drawing/2014/main" id="{5ECFB4C6-8318-4E19-B75F-F7E632EC8CE9}"/>
              </a:ext>
            </a:extLst>
          </p:cNvPr>
          <p:cNvSpPr/>
          <p:nvPr/>
        </p:nvSpPr>
        <p:spPr>
          <a:xfrm>
            <a:off x="1887106" y="1690050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∑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27;p19">
            <a:extLst>
              <a:ext uri="{FF2B5EF4-FFF2-40B4-BE49-F238E27FC236}">
                <a16:creationId xmlns:a16="http://schemas.microsoft.com/office/drawing/2014/main" id="{A6FBBBE6-8442-47B4-8405-1829D50D3EC5}"/>
              </a:ext>
            </a:extLst>
          </p:cNvPr>
          <p:cNvCxnSpPr>
            <a:stCxn id="6" idx="1"/>
          </p:cNvCxnSpPr>
          <p:nvPr/>
        </p:nvCxnSpPr>
        <p:spPr>
          <a:xfrm>
            <a:off x="1525202" y="1062080"/>
            <a:ext cx="367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28;p19">
            <a:extLst>
              <a:ext uri="{FF2B5EF4-FFF2-40B4-BE49-F238E27FC236}">
                <a16:creationId xmlns:a16="http://schemas.microsoft.com/office/drawing/2014/main" id="{A96A9CF3-2DFE-4475-B8E6-76B9AAE90C8E}"/>
              </a:ext>
            </a:extLst>
          </p:cNvPr>
          <p:cNvCxnSpPr>
            <a:stCxn id="6" idx="2"/>
            <a:endCxn id="16" idx="1"/>
          </p:cNvCxnSpPr>
          <p:nvPr/>
        </p:nvCxnSpPr>
        <p:spPr>
          <a:xfrm rot="10800000" flipH="1">
            <a:off x="1147721" y="1938070"/>
            <a:ext cx="739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29;p19">
            <a:extLst>
              <a:ext uri="{FF2B5EF4-FFF2-40B4-BE49-F238E27FC236}">
                <a16:creationId xmlns:a16="http://schemas.microsoft.com/office/drawing/2014/main" id="{55EC3034-8599-40E8-97D6-4A6A5CF6856F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1525202" y="2194560"/>
            <a:ext cx="361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230;p19">
            <a:extLst>
              <a:ext uri="{FF2B5EF4-FFF2-40B4-BE49-F238E27FC236}">
                <a16:creationId xmlns:a16="http://schemas.microsoft.com/office/drawing/2014/main" id="{2DD0900B-C343-43FA-987B-F9EF3BF34222}"/>
              </a:ext>
            </a:extLst>
          </p:cNvPr>
          <p:cNvSpPr/>
          <p:nvPr/>
        </p:nvSpPr>
        <p:spPr>
          <a:xfrm>
            <a:off x="2845238" y="1690050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31;p19">
            <a:extLst>
              <a:ext uri="{FF2B5EF4-FFF2-40B4-BE49-F238E27FC236}">
                <a16:creationId xmlns:a16="http://schemas.microsoft.com/office/drawing/2014/main" id="{A2279855-8E35-46D6-B9D1-D9955CA9C31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2360806" y="1938000"/>
            <a:ext cx="48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F636A115-27A1-4FE2-9387-E1BD76773DC5}"/>
              </a:ext>
            </a:extLst>
          </p:cNvPr>
          <p:cNvSpPr/>
          <p:nvPr/>
        </p:nvSpPr>
        <p:spPr>
          <a:xfrm>
            <a:off x="1970057" y="1071363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9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3;p19">
            <a:extLst>
              <a:ext uri="{FF2B5EF4-FFF2-40B4-BE49-F238E27FC236}">
                <a16:creationId xmlns:a16="http://schemas.microsoft.com/office/drawing/2014/main" id="{EDB85C4A-813D-4EE8-BC19-0BEE87A6630A}"/>
              </a:ext>
            </a:extLst>
          </p:cNvPr>
          <p:cNvCxnSpPr>
            <a:stCxn id="22" idx="2"/>
          </p:cNvCxnSpPr>
          <p:nvPr/>
        </p:nvCxnSpPr>
        <p:spPr>
          <a:xfrm>
            <a:off x="2123957" y="1329663"/>
            <a:ext cx="390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234;p19">
            <a:extLst>
              <a:ext uri="{FF2B5EF4-FFF2-40B4-BE49-F238E27FC236}">
                <a16:creationId xmlns:a16="http://schemas.microsoft.com/office/drawing/2014/main" id="{E45B5E00-8FF4-40ED-AC9D-74051EA17D40}"/>
              </a:ext>
            </a:extLst>
          </p:cNvPr>
          <p:cNvSpPr/>
          <p:nvPr/>
        </p:nvSpPr>
        <p:spPr>
          <a:xfrm>
            <a:off x="4062739" y="1756141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35;p19">
            <a:extLst>
              <a:ext uri="{FF2B5EF4-FFF2-40B4-BE49-F238E27FC236}">
                <a16:creationId xmlns:a16="http://schemas.microsoft.com/office/drawing/2014/main" id="{D6AF3BB1-46BB-41F2-B360-B9EA6FF26A42}"/>
              </a:ext>
            </a:extLst>
          </p:cNvPr>
          <p:cNvCxnSpPr>
            <a:stCxn id="20" idx="3"/>
            <a:endCxn id="6" idx="6"/>
          </p:cNvCxnSpPr>
          <p:nvPr/>
        </p:nvCxnSpPr>
        <p:spPr>
          <a:xfrm>
            <a:off x="3318938" y="1938000"/>
            <a:ext cx="406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36;p19">
            <a:extLst>
              <a:ext uri="{FF2B5EF4-FFF2-40B4-BE49-F238E27FC236}">
                <a16:creationId xmlns:a16="http://schemas.microsoft.com/office/drawing/2014/main" id="{81424C68-2E21-456D-A8C0-D81291338DA2}"/>
              </a:ext>
            </a:extLst>
          </p:cNvPr>
          <p:cNvCxnSpPr>
            <a:stCxn id="6" idx="6"/>
            <a:endCxn id="24" idx="1"/>
          </p:cNvCxnSpPr>
          <p:nvPr/>
        </p:nvCxnSpPr>
        <p:spPr>
          <a:xfrm>
            <a:off x="3725321" y="1943170"/>
            <a:ext cx="3375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8D96BA-D9FA-4BF4-A080-02CD4FC6C2C4}"/>
                  </a:ext>
                </a:extLst>
              </p:cNvPr>
              <p:cNvSpPr txBox="1"/>
              <p:nvPr/>
            </p:nvSpPr>
            <p:spPr>
              <a:xfrm>
                <a:off x="3499337" y="2402999"/>
                <a:ext cx="5904925" cy="413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Weighted 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2. Summation of the weighted inputs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3. Addition of </a:t>
                </a:r>
                <a:r>
                  <a:rPr lang="en-US" sz="2400" b="1" dirty="0"/>
                  <a:t>bias</a:t>
                </a:r>
                <a:r>
                  <a:rPr lang="en-US" sz="2400" dirty="0"/>
                  <a:t> term to the weighted sum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3+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4. Apply </a:t>
                </a:r>
                <a:r>
                  <a:rPr lang="en-US" sz="2400" b="1" dirty="0"/>
                  <a:t>activation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8D96BA-D9FA-4BF4-A080-02CD4FC6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337" y="2402999"/>
                <a:ext cx="5904925" cy="4130776"/>
              </a:xfrm>
              <a:prstGeom prst="rect">
                <a:avLst/>
              </a:prstGeom>
              <a:blipFill>
                <a:blip r:embed="rId2"/>
                <a:stretch>
                  <a:fillRect l="-1548" t="-1180" b="-16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3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8ED-F74F-4459-B6A2-688A29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32F70-0A58-4DA2-A09B-14995FA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8582A-8CAF-43DD-B9A9-21FB6971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F3A1-67F7-48D6-9E20-A4AE7404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8511-6881-4CC0-A387-FE752BB1D27E}"/>
              </a:ext>
            </a:extLst>
          </p:cNvPr>
          <p:cNvSpPr txBox="1"/>
          <p:nvPr/>
        </p:nvSpPr>
        <p:spPr>
          <a:xfrm>
            <a:off x="197776" y="1396070"/>
            <a:ext cx="4467530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Activation function is a non-linear mathematical function</a:t>
            </a:r>
            <a:endParaRPr lang="en-IN" sz="2400" dirty="0"/>
          </a:p>
        </p:txBody>
      </p:sp>
      <p:pic>
        <p:nvPicPr>
          <p:cNvPr id="7" name="Google Shape;473;p27">
            <a:extLst>
              <a:ext uri="{FF2B5EF4-FFF2-40B4-BE49-F238E27FC236}">
                <a16:creationId xmlns:a16="http://schemas.microsoft.com/office/drawing/2014/main" id="{2554737D-CCE8-460D-BBED-8772DF4637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334" t="5146" r="7964" b="5813"/>
          <a:stretch/>
        </p:blipFill>
        <p:spPr>
          <a:xfrm>
            <a:off x="1" y="3804197"/>
            <a:ext cx="4985238" cy="267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74;p27">
            <a:extLst>
              <a:ext uri="{FF2B5EF4-FFF2-40B4-BE49-F238E27FC236}">
                <a16:creationId xmlns:a16="http://schemas.microsoft.com/office/drawing/2014/main" id="{AE27FAC8-AD90-4F43-B285-354A3FE886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25" y="1102616"/>
            <a:ext cx="4000550" cy="18069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A2B3D-BFFE-4B09-A512-506549807A39}"/>
                  </a:ext>
                </a:extLst>
              </p:cNvPr>
              <p:cNvSpPr txBox="1"/>
              <p:nvPr/>
            </p:nvSpPr>
            <p:spPr>
              <a:xfrm>
                <a:off x="197776" y="2520521"/>
                <a:ext cx="4985238" cy="11387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Bias term is used to adjust the input of the activation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A2B3D-BFFE-4B09-A512-506549807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6" y="2520521"/>
                <a:ext cx="4985238" cy="1138773"/>
              </a:xfrm>
              <a:prstGeom prst="rect">
                <a:avLst/>
              </a:prstGeom>
              <a:blipFill>
                <a:blip r:embed="rId4"/>
                <a:stretch>
                  <a:fillRect l="-1467" t="-4278" r="-2934" b="-48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5E52900-E6D5-4692-982D-87998AD2FB82}"/>
              </a:ext>
            </a:extLst>
          </p:cNvPr>
          <p:cNvSpPr txBox="1"/>
          <p:nvPr/>
        </p:nvSpPr>
        <p:spPr>
          <a:xfrm>
            <a:off x="4972075" y="3779010"/>
            <a:ext cx="4114800" cy="26161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Activation Function is inspired from biological neuron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Neurons would not fire, and pass the input signal to the next neuron until and unless certain threshold is reached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7E1157-0EB5-418D-AC73-9689FDC76261}"/>
              </a:ext>
            </a:extLst>
          </p:cNvPr>
          <p:cNvCxnSpPr/>
          <p:nvPr/>
        </p:nvCxnSpPr>
        <p:spPr>
          <a:xfrm flipH="1">
            <a:off x="2576146" y="5653454"/>
            <a:ext cx="720969" cy="633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F92BF5-5CB9-4AA9-A34A-6050352E8653}"/>
              </a:ext>
            </a:extLst>
          </p:cNvPr>
          <p:cNvSpPr txBox="1"/>
          <p:nvPr/>
        </p:nvSpPr>
        <p:spPr>
          <a:xfrm>
            <a:off x="2690395" y="5284122"/>
            <a:ext cx="1281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Threshold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816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27FE-00A4-45A7-A96F-E687415E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13464-912F-427B-B4A1-B1E284BF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03196-BEAD-45B4-9F24-68F0BB1A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0F6DC-AD27-4F24-A93E-EB891456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  <p:pic>
        <p:nvPicPr>
          <p:cNvPr id="6" name="Google Shape;511;p29">
            <a:extLst>
              <a:ext uri="{FF2B5EF4-FFF2-40B4-BE49-F238E27FC236}">
                <a16:creationId xmlns:a16="http://schemas.microsoft.com/office/drawing/2014/main" id="{C9A7F0A4-F6E8-4097-B974-8F60AF0727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649" t="4783" r="7590" b="3772"/>
          <a:stretch/>
        </p:blipFill>
        <p:spPr>
          <a:xfrm>
            <a:off x="386860" y="724455"/>
            <a:ext cx="3341077" cy="27033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3C711-6F0A-48D8-A0FE-F8749D125EE1}"/>
                  </a:ext>
                </a:extLst>
              </p:cNvPr>
              <p:cNvSpPr txBox="1"/>
              <p:nvPr/>
            </p:nvSpPr>
            <p:spPr>
              <a:xfrm>
                <a:off x="537925" y="3430172"/>
                <a:ext cx="3190012" cy="70006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3C711-6F0A-48D8-A0FE-F8749D125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5" y="3430172"/>
                <a:ext cx="3190012" cy="7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512;p29">
            <a:extLst>
              <a:ext uri="{FF2B5EF4-FFF2-40B4-BE49-F238E27FC236}">
                <a16:creationId xmlns:a16="http://schemas.microsoft.com/office/drawing/2014/main" id="{E5396514-9171-4364-8314-690D767610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264" t="4558" r="8468" b="5529"/>
          <a:stretch/>
        </p:blipFill>
        <p:spPr>
          <a:xfrm>
            <a:off x="4229450" y="724455"/>
            <a:ext cx="4376626" cy="238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13;p29">
            <a:extLst>
              <a:ext uri="{FF2B5EF4-FFF2-40B4-BE49-F238E27FC236}">
                <a16:creationId xmlns:a16="http://schemas.microsoft.com/office/drawing/2014/main" id="{B83528F3-E957-4300-9DA1-A9BD1BCCB99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420" t="3811" r="7522" b="6510"/>
          <a:stretch/>
        </p:blipFill>
        <p:spPr>
          <a:xfrm>
            <a:off x="4229450" y="4177600"/>
            <a:ext cx="4376626" cy="23856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986DB-9A29-432E-88F8-23B7EE2315CE}"/>
                  </a:ext>
                </a:extLst>
              </p:cNvPr>
              <p:cNvSpPr txBox="1"/>
              <p:nvPr/>
            </p:nvSpPr>
            <p:spPr>
              <a:xfrm>
                <a:off x="4329946" y="3126549"/>
                <a:ext cx="4276129" cy="73866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𝑒𝑙𝑠𝑒𝑤h𝑒𝑟𝑒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986DB-9A29-432E-88F8-23B7EE231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46" y="3126549"/>
                <a:ext cx="4276129" cy="738664"/>
              </a:xfrm>
              <a:prstGeom prst="rect">
                <a:avLst/>
              </a:prstGeom>
              <a:blipFill>
                <a:blip r:embed="rId7"/>
                <a:stretch>
                  <a:fillRect b="-16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A7721-7E9F-40E5-A3B9-6C4FCFBF2FCB}"/>
                  </a:ext>
                </a:extLst>
              </p:cNvPr>
              <p:cNvSpPr txBox="1"/>
              <p:nvPr/>
            </p:nvSpPr>
            <p:spPr>
              <a:xfrm>
                <a:off x="386860" y="5729116"/>
                <a:ext cx="3842590" cy="73866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𝑒𝑙𝑠𝑒𝑤h𝑒𝑟𝑒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A7721-7E9F-40E5-A3B9-6C4FCFBF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0" y="5729116"/>
                <a:ext cx="3842590" cy="738664"/>
              </a:xfrm>
              <a:prstGeom prst="rect">
                <a:avLst/>
              </a:prstGeom>
              <a:blipFill>
                <a:blip r:embed="rId8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519;p29">
            <a:extLst>
              <a:ext uri="{FF2B5EF4-FFF2-40B4-BE49-F238E27FC236}">
                <a16:creationId xmlns:a16="http://schemas.microsoft.com/office/drawing/2014/main" id="{0C8F2C0F-0730-42F1-B79A-0E269F187B82}"/>
              </a:ext>
            </a:extLst>
          </p:cNvPr>
          <p:cNvSpPr txBox="1"/>
          <p:nvPr/>
        </p:nvSpPr>
        <p:spPr>
          <a:xfrm>
            <a:off x="0" y="5197700"/>
            <a:ext cx="432994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Rectilinear Unit Function 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29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BA30-F85D-4AA5-869E-D60FA4A6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Forward 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41E0A-47C4-4CFB-BF38-0AC9E55C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6A217-3657-4169-971D-A0A9D7AD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414E0-1F8B-4B3B-9D68-96BAF267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B69EED-F08F-4544-BB58-14D0BC611DFC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70BE4-6FFD-4290-98C3-D442FEF9A68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FD6645F-6512-48B0-BD69-939C15E000EA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B792CE-72D6-4D60-897A-8941CE60A433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5AA184-F29B-4E4B-891F-B1522CFE4F3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B2E56A-9303-4FAF-802D-7CEDED105E7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29F7AB-09C2-4FF3-ACBE-2ABA0EFE53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736C41-C665-4BE3-BA24-9C15789FC94B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736C41-C665-4BE3-BA24-9C15789FC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6DBC06-60D1-4AB5-A87E-7F7812BEDA62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6DBC06-60D1-4AB5-A87E-7F7812BED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26DC-FA86-4536-A5F0-1BBEF0F93A1B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26DC-FA86-4536-A5F0-1BBEF0F9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6D41D-1EAE-41AB-96E3-3896FF0033E0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6D41D-1EAE-41AB-96E3-3896FF00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06EA33-1C55-4063-B09B-2980A97270FC}"/>
                  </a:ext>
                </a:extLst>
              </p:cNvPr>
              <p:cNvSpPr/>
              <p:nvPr/>
            </p:nvSpPr>
            <p:spPr>
              <a:xfrm>
                <a:off x="923193" y="2901853"/>
                <a:ext cx="1833196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06EA33-1C55-4063-B09B-2980A9727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93" y="2901853"/>
                <a:ext cx="1833196" cy="703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7ADC14-FACE-4E7C-9FFB-7CE98B536C9C}"/>
                  </a:ext>
                </a:extLst>
              </p:cNvPr>
              <p:cNvSpPr/>
              <p:nvPr/>
            </p:nvSpPr>
            <p:spPr>
              <a:xfrm>
                <a:off x="3419108" y="2902243"/>
                <a:ext cx="2197344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7ADC14-FACE-4E7C-9FFB-7CE98B536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08" y="2902243"/>
                <a:ext cx="2197344" cy="703384"/>
              </a:xfrm>
              <a:prstGeom prst="rect">
                <a:avLst/>
              </a:prstGeom>
              <a:blipFill>
                <a:blip r:embed="rId7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468936-4256-4B9D-8D80-0C1668C3154D}"/>
                  </a:ext>
                </a:extLst>
              </p:cNvPr>
              <p:cNvSpPr txBox="1"/>
              <p:nvPr/>
            </p:nvSpPr>
            <p:spPr>
              <a:xfrm>
                <a:off x="3882855" y="1220667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468936-4256-4B9D-8D80-0C1668C31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855" y="1220667"/>
                <a:ext cx="336631" cy="276999"/>
              </a:xfrm>
              <a:prstGeom prst="rect">
                <a:avLst/>
              </a:prstGeom>
              <a:blipFill>
                <a:blip r:embed="rId8"/>
                <a:stretch>
                  <a:fillRect l="-16364" r="-18182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6A35A4-43C0-4220-A43F-57C3BDA2AA82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6A35A4-43C0-4220-A43F-57C3BDA2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9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CD318D-EF1B-4A9B-976F-D683A0856771}"/>
                  </a:ext>
                </a:extLst>
              </p:cNvPr>
              <p:cNvSpPr txBox="1"/>
              <p:nvPr/>
            </p:nvSpPr>
            <p:spPr>
              <a:xfrm>
                <a:off x="5845623" y="1223688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IN" b="1" dirty="0"/>
                  <a:t>3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CD318D-EF1B-4A9B-976F-D683A0856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23" y="1223688"/>
                <a:ext cx="262892" cy="276999"/>
              </a:xfrm>
              <a:prstGeom prst="rect">
                <a:avLst/>
              </a:prstGeom>
              <a:blipFill>
                <a:blip r:embed="rId10"/>
                <a:stretch>
                  <a:fillRect l="-32558" t="-28889" r="-53488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B1F45B-FF32-4B2B-AAA8-89E54C624B97}"/>
                  </a:ext>
                </a:extLst>
              </p:cNvPr>
              <p:cNvSpPr/>
              <p:nvPr/>
            </p:nvSpPr>
            <p:spPr>
              <a:xfrm>
                <a:off x="6279171" y="2901853"/>
                <a:ext cx="2301445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B1F45B-FF32-4B2B-AAA8-89E54C624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1" y="2901853"/>
                <a:ext cx="2301445" cy="703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77BF35-07C7-4587-9FEA-5D6B814D196C}"/>
                  </a:ext>
                </a:extLst>
              </p:cNvPr>
              <p:cNvSpPr/>
              <p:nvPr/>
            </p:nvSpPr>
            <p:spPr>
              <a:xfrm>
                <a:off x="3328620" y="4133462"/>
                <a:ext cx="2378319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77BF35-07C7-4587-9FEA-5D6B814D1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620" y="4133462"/>
                <a:ext cx="2378319" cy="703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8478339-2B1A-4079-AC3E-4A96C2FBAF66}"/>
              </a:ext>
            </a:extLst>
          </p:cNvPr>
          <p:cNvSpPr txBox="1"/>
          <p:nvPr/>
        </p:nvSpPr>
        <p:spPr>
          <a:xfrm>
            <a:off x="121298" y="5251984"/>
            <a:ext cx="8901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traversal from Input layer to Output layer through hidden layer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354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BA9B-7F8C-42BD-8200-93CE8E2E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Gradient Descent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B701E-70E5-42A7-BE51-81D9B168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44A59-D3F5-41BF-9A9E-A791410B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1088D-EC5F-4EC7-962F-B8C9C79A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16</a:t>
            </a:fld>
            <a:endParaRPr lang="en-IN" dirty="0"/>
          </a:p>
        </p:txBody>
      </p:sp>
      <p:cxnSp>
        <p:nvCxnSpPr>
          <p:cNvPr id="6" name="Google Shape;883;p44">
            <a:extLst>
              <a:ext uri="{FF2B5EF4-FFF2-40B4-BE49-F238E27FC236}">
                <a16:creationId xmlns:a16="http://schemas.microsoft.com/office/drawing/2014/main" id="{776A88D1-C9ED-4ED5-9087-7EEFECA76E39}"/>
              </a:ext>
            </a:extLst>
          </p:cNvPr>
          <p:cNvCxnSpPr>
            <a:cxnSpLocks/>
          </p:cNvCxnSpPr>
          <p:nvPr/>
        </p:nvCxnSpPr>
        <p:spPr>
          <a:xfrm>
            <a:off x="1702950" y="4735750"/>
            <a:ext cx="74256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884;p44">
            <a:extLst>
              <a:ext uri="{FF2B5EF4-FFF2-40B4-BE49-F238E27FC236}">
                <a16:creationId xmlns:a16="http://schemas.microsoft.com/office/drawing/2014/main" id="{3119CAEB-3DB2-4EE0-9747-BCB0AD685DF2}"/>
              </a:ext>
            </a:extLst>
          </p:cNvPr>
          <p:cNvCxnSpPr/>
          <p:nvPr/>
        </p:nvCxnSpPr>
        <p:spPr>
          <a:xfrm rot="10800000" flipH="1">
            <a:off x="5409750" y="1270450"/>
            <a:ext cx="12000" cy="3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885;p44">
            <a:extLst>
              <a:ext uri="{FF2B5EF4-FFF2-40B4-BE49-F238E27FC236}">
                <a16:creationId xmlns:a16="http://schemas.microsoft.com/office/drawing/2014/main" id="{2F128F91-F83B-4BC8-A12F-7F149366483C}"/>
              </a:ext>
            </a:extLst>
          </p:cNvPr>
          <p:cNvSpPr/>
          <p:nvPr/>
        </p:nvSpPr>
        <p:spPr>
          <a:xfrm>
            <a:off x="2807775" y="1058725"/>
            <a:ext cx="5215950" cy="3545900"/>
          </a:xfrm>
          <a:custGeom>
            <a:avLst/>
            <a:gdLst/>
            <a:ahLst/>
            <a:cxnLst/>
            <a:rect l="l" t="t" r="r" b="b"/>
            <a:pathLst>
              <a:path w="208638" h="141836" extrusionOk="0">
                <a:moveTo>
                  <a:pt x="0" y="7727"/>
                </a:moveTo>
                <a:cubicBezTo>
                  <a:pt x="8935" y="24389"/>
                  <a:pt x="34693" y="85483"/>
                  <a:pt x="53609" y="107699"/>
                </a:cubicBezTo>
                <a:cubicBezTo>
                  <a:pt x="72525" y="129915"/>
                  <a:pt x="91440" y="145532"/>
                  <a:pt x="113495" y="141024"/>
                </a:cubicBezTo>
                <a:cubicBezTo>
                  <a:pt x="135550" y="136517"/>
                  <a:pt x="170082" y="104158"/>
                  <a:pt x="185939" y="80654"/>
                </a:cubicBezTo>
                <a:cubicBezTo>
                  <a:pt x="201796" y="57150"/>
                  <a:pt x="204855" y="13442"/>
                  <a:pt x="208638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86;p44">
            <a:extLst>
              <a:ext uri="{FF2B5EF4-FFF2-40B4-BE49-F238E27FC236}">
                <a16:creationId xmlns:a16="http://schemas.microsoft.com/office/drawing/2014/main" id="{3779C55A-20CA-40E7-A414-A582ED2B8265}"/>
              </a:ext>
            </a:extLst>
          </p:cNvPr>
          <p:cNvSpPr txBox="1"/>
          <p:nvPr/>
        </p:nvSpPr>
        <p:spPr>
          <a:xfrm>
            <a:off x="5421750" y="1270450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87;p44">
            <a:extLst>
              <a:ext uri="{FF2B5EF4-FFF2-40B4-BE49-F238E27FC236}">
                <a16:creationId xmlns:a16="http://schemas.microsoft.com/office/drawing/2014/main" id="{9914FC53-84A2-44DC-862C-21CC31FEA7CF}"/>
              </a:ext>
            </a:extLst>
          </p:cNvPr>
          <p:cNvSpPr txBox="1"/>
          <p:nvPr/>
        </p:nvSpPr>
        <p:spPr>
          <a:xfrm>
            <a:off x="7086600" y="4815700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(Optimizing Parameter)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88;p44">
            <a:extLst>
              <a:ext uri="{FF2B5EF4-FFF2-40B4-BE49-F238E27FC236}">
                <a16:creationId xmlns:a16="http://schemas.microsoft.com/office/drawing/2014/main" id="{285B5272-3383-4DE8-861F-077139723BC3}"/>
              </a:ext>
            </a:extLst>
          </p:cNvPr>
          <p:cNvSpPr/>
          <p:nvPr/>
        </p:nvSpPr>
        <p:spPr>
          <a:xfrm>
            <a:off x="3067400" y="193457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89;p44">
            <a:extLst>
              <a:ext uri="{FF2B5EF4-FFF2-40B4-BE49-F238E27FC236}">
                <a16:creationId xmlns:a16="http://schemas.microsoft.com/office/drawing/2014/main" id="{46CC3240-1DA4-4CE4-914B-2AB852B09D41}"/>
              </a:ext>
            </a:extLst>
          </p:cNvPr>
          <p:cNvSpPr/>
          <p:nvPr/>
        </p:nvSpPr>
        <p:spPr>
          <a:xfrm>
            <a:off x="3514100" y="28301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90;p44">
            <a:extLst>
              <a:ext uri="{FF2B5EF4-FFF2-40B4-BE49-F238E27FC236}">
                <a16:creationId xmlns:a16="http://schemas.microsoft.com/office/drawing/2014/main" id="{71CB1617-4AD3-4CED-B41F-49247A4CA213}"/>
              </a:ext>
            </a:extLst>
          </p:cNvPr>
          <p:cNvSpPr/>
          <p:nvPr/>
        </p:nvSpPr>
        <p:spPr>
          <a:xfrm>
            <a:off x="3866725" y="341722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91;p44">
            <a:extLst>
              <a:ext uri="{FF2B5EF4-FFF2-40B4-BE49-F238E27FC236}">
                <a16:creationId xmlns:a16="http://schemas.microsoft.com/office/drawing/2014/main" id="{F90E92FC-A0BF-4B72-A2CC-3AD70795ACEC}"/>
              </a:ext>
            </a:extLst>
          </p:cNvPr>
          <p:cNvSpPr/>
          <p:nvPr/>
        </p:nvSpPr>
        <p:spPr>
          <a:xfrm>
            <a:off x="4186550" y="3835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92;p44">
            <a:extLst>
              <a:ext uri="{FF2B5EF4-FFF2-40B4-BE49-F238E27FC236}">
                <a16:creationId xmlns:a16="http://schemas.microsoft.com/office/drawing/2014/main" id="{3E84A965-04DA-45B0-B32A-B03D13354B50}"/>
              </a:ext>
            </a:extLst>
          </p:cNvPr>
          <p:cNvSpPr/>
          <p:nvPr/>
        </p:nvSpPr>
        <p:spPr>
          <a:xfrm>
            <a:off x="4488350" y="41007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893;p44">
            <a:extLst>
              <a:ext uri="{FF2B5EF4-FFF2-40B4-BE49-F238E27FC236}">
                <a16:creationId xmlns:a16="http://schemas.microsoft.com/office/drawing/2014/main" id="{372D9D9C-5834-4DB0-A633-6541CCD2A0CE}"/>
              </a:ext>
            </a:extLst>
          </p:cNvPr>
          <p:cNvSpPr/>
          <p:nvPr/>
        </p:nvSpPr>
        <p:spPr>
          <a:xfrm>
            <a:off x="4741850" y="42817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894;p44">
            <a:extLst>
              <a:ext uri="{FF2B5EF4-FFF2-40B4-BE49-F238E27FC236}">
                <a16:creationId xmlns:a16="http://schemas.microsoft.com/office/drawing/2014/main" id="{5BCBE749-6012-41F9-953D-6D8DE3D0F4C9}"/>
              </a:ext>
            </a:extLst>
          </p:cNvPr>
          <p:cNvSpPr/>
          <p:nvPr/>
        </p:nvSpPr>
        <p:spPr>
          <a:xfrm>
            <a:off x="4995350" y="4366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95;p44">
            <a:extLst>
              <a:ext uri="{FF2B5EF4-FFF2-40B4-BE49-F238E27FC236}">
                <a16:creationId xmlns:a16="http://schemas.microsoft.com/office/drawing/2014/main" id="{921FBAA3-082F-40CD-8D51-CDBFA32AB05D}"/>
              </a:ext>
            </a:extLst>
          </p:cNvPr>
          <p:cNvSpPr/>
          <p:nvPr/>
        </p:nvSpPr>
        <p:spPr>
          <a:xfrm>
            <a:off x="5248850" y="4470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896;p44">
            <a:extLst>
              <a:ext uri="{FF2B5EF4-FFF2-40B4-BE49-F238E27FC236}">
                <a16:creationId xmlns:a16="http://schemas.microsoft.com/office/drawing/2014/main" id="{1550DB45-EE88-4245-9AD4-2853DEFFB40B}"/>
              </a:ext>
            </a:extLst>
          </p:cNvPr>
          <p:cNvCxnSpPr>
            <a:endCxn id="11" idx="2"/>
          </p:cNvCxnSpPr>
          <p:nvPr/>
        </p:nvCxnSpPr>
        <p:spPr>
          <a:xfrm>
            <a:off x="2258300" y="1934425"/>
            <a:ext cx="809100" cy="13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897;p44">
            <a:extLst>
              <a:ext uri="{FF2B5EF4-FFF2-40B4-BE49-F238E27FC236}">
                <a16:creationId xmlns:a16="http://schemas.microsoft.com/office/drawing/2014/main" id="{3A85CE69-66DB-42C0-B606-5D51217A5C2A}"/>
              </a:ext>
            </a:extLst>
          </p:cNvPr>
          <p:cNvSpPr txBox="1"/>
          <p:nvPr/>
        </p:nvSpPr>
        <p:spPr>
          <a:xfrm>
            <a:off x="718926" y="1741400"/>
            <a:ext cx="153937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 Point</a:t>
            </a:r>
            <a:endParaRPr sz="20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898;p44">
            <a:extLst>
              <a:ext uri="{FF2B5EF4-FFF2-40B4-BE49-F238E27FC236}">
                <a16:creationId xmlns:a16="http://schemas.microsoft.com/office/drawing/2014/main" id="{7D32DD2E-66CB-4B85-8BFD-5468F1CE7402}"/>
              </a:ext>
            </a:extLst>
          </p:cNvPr>
          <p:cNvSpPr txBox="1"/>
          <p:nvPr/>
        </p:nvSpPr>
        <p:spPr>
          <a:xfrm>
            <a:off x="1690974" y="5158325"/>
            <a:ext cx="260846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 : Learning Rate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55B850-566A-4130-88EF-F2A8BA8C818A}"/>
                  </a:ext>
                </a:extLst>
              </p:cNvPr>
              <p:cNvSpPr txBox="1"/>
              <p:nvPr/>
            </p:nvSpPr>
            <p:spPr>
              <a:xfrm>
                <a:off x="39421" y="2254926"/>
                <a:ext cx="3177430" cy="229088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1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𝑠𝑙𝑜𝑝𝑒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𝐾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𝐿𝑅</m:t>
                      </m:r>
                    </m:oMath>
                  </m:oMathPara>
                </a14:m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55B850-566A-4130-88EF-F2A8BA8C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" y="2254926"/>
                <a:ext cx="3177430" cy="22908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5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A8F2-3005-4253-93A9-B0AEC8F1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Gradient Descent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134DE-0206-44C5-819F-280E8DD9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BDA6-57C3-4C8B-9245-8F6BDCB7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64E58-F21C-4569-AEE4-770397E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17</a:t>
            </a:fld>
            <a:endParaRPr lang="en-IN" dirty="0"/>
          </a:p>
        </p:txBody>
      </p:sp>
      <p:cxnSp>
        <p:nvCxnSpPr>
          <p:cNvPr id="6" name="Google Shape;908;p45">
            <a:extLst>
              <a:ext uri="{FF2B5EF4-FFF2-40B4-BE49-F238E27FC236}">
                <a16:creationId xmlns:a16="http://schemas.microsoft.com/office/drawing/2014/main" id="{2E734E5E-C669-41A3-85BC-C522C6F080BE}"/>
              </a:ext>
            </a:extLst>
          </p:cNvPr>
          <p:cNvCxnSpPr/>
          <p:nvPr/>
        </p:nvCxnSpPr>
        <p:spPr>
          <a:xfrm>
            <a:off x="805337" y="4726435"/>
            <a:ext cx="74256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909;p45">
            <a:extLst>
              <a:ext uri="{FF2B5EF4-FFF2-40B4-BE49-F238E27FC236}">
                <a16:creationId xmlns:a16="http://schemas.microsoft.com/office/drawing/2014/main" id="{ADBE5A03-CD11-423B-BA4E-164F08D9DDDC}"/>
              </a:ext>
            </a:extLst>
          </p:cNvPr>
          <p:cNvCxnSpPr/>
          <p:nvPr/>
        </p:nvCxnSpPr>
        <p:spPr>
          <a:xfrm rot="10800000" flipH="1">
            <a:off x="4512137" y="1261135"/>
            <a:ext cx="12000" cy="3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910;p45">
            <a:extLst>
              <a:ext uri="{FF2B5EF4-FFF2-40B4-BE49-F238E27FC236}">
                <a16:creationId xmlns:a16="http://schemas.microsoft.com/office/drawing/2014/main" id="{BA0B2626-0AE0-4AE7-A00B-79250FE54EB3}"/>
              </a:ext>
            </a:extLst>
          </p:cNvPr>
          <p:cNvSpPr txBox="1"/>
          <p:nvPr/>
        </p:nvSpPr>
        <p:spPr>
          <a:xfrm>
            <a:off x="4524137" y="1261135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11;p45">
            <a:extLst>
              <a:ext uri="{FF2B5EF4-FFF2-40B4-BE49-F238E27FC236}">
                <a16:creationId xmlns:a16="http://schemas.microsoft.com/office/drawing/2014/main" id="{6EBA3EBD-AEFB-4134-90D3-5EB9BED89068}"/>
              </a:ext>
            </a:extLst>
          </p:cNvPr>
          <p:cNvSpPr txBox="1"/>
          <p:nvPr/>
        </p:nvSpPr>
        <p:spPr>
          <a:xfrm>
            <a:off x="6188987" y="480638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(Optimizing Parameter)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12;p45">
            <a:extLst>
              <a:ext uri="{FF2B5EF4-FFF2-40B4-BE49-F238E27FC236}">
                <a16:creationId xmlns:a16="http://schemas.microsoft.com/office/drawing/2014/main" id="{59F62E87-0CA1-41E7-A08D-824BDA408640}"/>
              </a:ext>
            </a:extLst>
          </p:cNvPr>
          <p:cNvSpPr/>
          <p:nvPr/>
        </p:nvSpPr>
        <p:spPr>
          <a:xfrm>
            <a:off x="1409112" y="1394010"/>
            <a:ext cx="6483725" cy="2601050"/>
          </a:xfrm>
          <a:custGeom>
            <a:avLst/>
            <a:gdLst/>
            <a:ahLst/>
            <a:cxnLst/>
            <a:rect l="l" t="t" r="r" b="b"/>
            <a:pathLst>
              <a:path w="259349" h="104042" extrusionOk="0">
                <a:moveTo>
                  <a:pt x="0" y="15455"/>
                </a:moveTo>
                <a:cubicBezTo>
                  <a:pt x="3864" y="23987"/>
                  <a:pt x="12396" y="62141"/>
                  <a:pt x="23182" y="66648"/>
                </a:cubicBezTo>
                <a:cubicBezTo>
                  <a:pt x="33968" y="71156"/>
                  <a:pt x="55058" y="43063"/>
                  <a:pt x="64717" y="42500"/>
                </a:cubicBezTo>
                <a:cubicBezTo>
                  <a:pt x="74376" y="41937"/>
                  <a:pt x="74054" y="65763"/>
                  <a:pt x="81137" y="63268"/>
                </a:cubicBezTo>
                <a:cubicBezTo>
                  <a:pt x="88220" y="60773"/>
                  <a:pt x="96914" y="20768"/>
                  <a:pt x="107217" y="27529"/>
                </a:cubicBezTo>
                <a:cubicBezTo>
                  <a:pt x="117520" y="34290"/>
                  <a:pt x="130802" y="100536"/>
                  <a:pt x="142956" y="103836"/>
                </a:cubicBezTo>
                <a:cubicBezTo>
                  <a:pt x="155111" y="107136"/>
                  <a:pt x="169600" y="54333"/>
                  <a:pt x="180144" y="47330"/>
                </a:cubicBezTo>
                <a:cubicBezTo>
                  <a:pt x="190689" y="40327"/>
                  <a:pt x="197610" y="67132"/>
                  <a:pt x="206223" y="61819"/>
                </a:cubicBezTo>
                <a:cubicBezTo>
                  <a:pt x="214836" y="56507"/>
                  <a:pt x="225783" y="21251"/>
                  <a:pt x="231820" y="15455"/>
                </a:cubicBezTo>
                <a:cubicBezTo>
                  <a:pt x="237857" y="9660"/>
                  <a:pt x="237857" y="29622"/>
                  <a:pt x="242445" y="27046"/>
                </a:cubicBezTo>
                <a:cubicBezTo>
                  <a:pt x="247033" y="24470"/>
                  <a:pt x="256532" y="4508"/>
                  <a:pt x="259349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13;p45">
            <a:extLst>
              <a:ext uri="{FF2B5EF4-FFF2-40B4-BE49-F238E27FC236}">
                <a16:creationId xmlns:a16="http://schemas.microsoft.com/office/drawing/2014/main" id="{2D3360A8-AAFB-432A-A871-CB0E9E7B5079}"/>
              </a:ext>
            </a:extLst>
          </p:cNvPr>
          <p:cNvSpPr/>
          <p:nvPr/>
        </p:nvSpPr>
        <p:spPr>
          <a:xfrm>
            <a:off x="1409112" y="200978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14;p45">
            <a:extLst>
              <a:ext uri="{FF2B5EF4-FFF2-40B4-BE49-F238E27FC236}">
                <a16:creationId xmlns:a16="http://schemas.microsoft.com/office/drawing/2014/main" id="{9B4BB091-F4D1-4EDA-8B8C-E12501F69815}"/>
              </a:ext>
            </a:extLst>
          </p:cNvPr>
          <p:cNvSpPr/>
          <p:nvPr/>
        </p:nvSpPr>
        <p:spPr>
          <a:xfrm>
            <a:off x="4036687" y="200978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15;p45">
            <a:extLst>
              <a:ext uri="{FF2B5EF4-FFF2-40B4-BE49-F238E27FC236}">
                <a16:creationId xmlns:a16="http://schemas.microsoft.com/office/drawing/2014/main" id="{3B79D5F8-7C4D-454D-A945-46BE185A864D}"/>
              </a:ext>
            </a:extLst>
          </p:cNvPr>
          <p:cNvSpPr/>
          <p:nvPr/>
        </p:nvSpPr>
        <p:spPr>
          <a:xfrm>
            <a:off x="7639337" y="148603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6EEF-7E10-4C79-AB2B-4FF2611BCE64}"/>
              </a:ext>
            </a:extLst>
          </p:cNvPr>
          <p:cNvSpPr txBox="1"/>
          <p:nvPr/>
        </p:nvSpPr>
        <p:spPr>
          <a:xfrm>
            <a:off x="325315" y="5073162"/>
            <a:ext cx="4123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K</a:t>
            </a:r>
            <a:r>
              <a:rPr lang="en-IN" sz="2400" dirty="0"/>
              <a:t> is chosen randomly to increase the probability to not get stuck in a local minima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FD13E-BE64-4537-9146-D64C0D835D7B}"/>
              </a:ext>
            </a:extLst>
          </p:cNvPr>
          <p:cNvSpPr txBox="1"/>
          <p:nvPr/>
        </p:nvSpPr>
        <p:spPr>
          <a:xfrm>
            <a:off x="4819937" y="5287108"/>
            <a:ext cx="3643571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Getting stuck in local minima is un-avoidable but can be minimized </a:t>
            </a:r>
          </a:p>
        </p:txBody>
      </p:sp>
    </p:spTree>
    <p:extLst>
      <p:ext uri="{BB962C8B-B14F-4D97-AF65-F5344CB8AC3E}">
        <p14:creationId xmlns:p14="http://schemas.microsoft.com/office/powerpoint/2010/main" val="285475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DE79-503D-4944-B9D9-85FF70F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Backpropagation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B0795-9C61-49D0-8BBE-24F696DB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AA44E-7D2C-4F17-956E-C83A2EE4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D4EB5-5A53-4720-AEC0-827D96F3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4E679-AAAD-45BF-98B2-BE91E385D3D1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32758-E31F-480C-9C4F-F3AE6FB9B29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E3197E3-2942-4C1C-B80B-149DC185A027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B4D643-49B2-4F20-B74E-DB7FCA96833F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93E9D-AABF-4D51-A420-AF9561BD089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22EF3-38D9-4F89-9C4D-FC20FAA9832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18584-068A-4E8A-8113-5F8A8CBA570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62380-7BF8-4242-99A2-6E11878684F0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62380-7BF8-4242-99A2-6E11878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6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A687D-2632-4FA5-B8A6-1459E99C402D}"/>
                  </a:ext>
                </a:extLst>
              </p:cNvPr>
              <p:cNvSpPr txBox="1"/>
              <p:nvPr/>
            </p:nvSpPr>
            <p:spPr>
              <a:xfrm>
                <a:off x="683005" y="2485030"/>
                <a:ext cx="3321889" cy="3251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A687D-2632-4FA5-B8A6-1459E99C4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05" y="2485030"/>
                <a:ext cx="3321889" cy="3251275"/>
              </a:xfrm>
              <a:prstGeom prst="rect">
                <a:avLst/>
              </a:prstGeom>
              <a:blipFill>
                <a:blip r:embed="rId7"/>
                <a:stretch>
                  <a:fillRect l="-25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BED72-F3DB-4AE0-92F0-17AFE51B3648}"/>
                  </a:ext>
                </a:extLst>
              </p:cNvPr>
              <p:cNvSpPr txBox="1"/>
              <p:nvPr/>
            </p:nvSpPr>
            <p:spPr>
              <a:xfrm>
                <a:off x="5208017" y="2522615"/>
                <a:ext cx="3457031" cy="2890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BED72-F3DB-4AE0-92F0-17AFE51B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17" y="2522615"/>
                <a:ext cx="3457031" cy="2890150"/>
              </a:xfrm>
              <a:prstGeom prst="rect">
                <a:avLst/>
              </a:prstGeom>
              <a:blipFill>
                <a:blip r:embed="rId8"/>
                <a:stretch>
                  <a:fillRect t="-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AB36AC-0EB1-4B53-8015-57633515CB90}"/>
                  </a:ext>
                </a:extLst>
              </p:cNvPr>
              <p:cNvSpPr txBox="1"/>
              <p:nvPr/>
            </p:nvSpPr>
            <p:spPr>
              <a:xfrm>
                <a:off x="7526216" y="989834"/>
                <a:ext cx="3456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AB36AC-0EB1-4B53-8015-57633515C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989834"/>
                <a:ext cx="34567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2F73EAC-C1FE-482B-83F6-56AB62CBF979}"/>
              </a:ext>
            </a:extLst>
          </p:cNvPr>
          <p:cNvSpPr txBox="1"/>
          <p:nvPr/>
        </p:nvSpPr>
        <p:spPr>
          <a:xfrm>
            <a:off x="7871888" y="1023351"/>
            <a:ext cx="7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Target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C2F458-ED79-4A3F-BE20-0F24CCAF8ACF}"/>
              </a:ext>
            </a:extLst>
          </p:cNvPr>
          <p:cNvCxnSpPr/>
          <p:nvPr/>
        </p:nvCxnSpPr>
        <p:spPr>
          <a:xfrm flipV="1">
            <a:off x="4769825" y="2485030"/>
            <a:ext cx="0" cy="38366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165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DE79-503D-4944-B9D9-85FF70F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Backpropagation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B0795-9C61-49D0-8BBE-24F696DB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AA44E-7D2C-4F17-956E-C83A2EE4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D4EB5-5A53-4720-AEC0-827D96F3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4E679-AAAD-45BF-98B2-BE91E385D3D1}"/>
              </a:ext>
            </a:extLst>
          </p:cNvPr>
          <p:cNvSpPr/>
          <p:nvPr/>
        </p:nvSpPr>
        <p:spPr>
          <a:xfrm>
            <a:off x="1284409" y="312756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32758-E31F-480C-9C4F-F3AE6FB9B29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28270" y="3448488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3197E3-2942-4C1C-B80B-149DC185A027}"/>
                  </a:ext>
                </a:extLst>
              </p:cNvPr>
              <p:cNvSpPr/>
              <p:nvPr/>
            </p:nvSpPr>
            <p:spPr>
              <a:xfrm>
                <a:off x="3217251" y="3127569"/>
                <a:ext cx="668215" cy="64183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IN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3197E3-2942-4C1C-B80B-149DC185A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51" y="3127569"/>
                <a:ext cx="668215" cy="641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4D643-49B2-4F20-B74E-DB7FCA96833F}"/>
                  </a:ext>
                </a:extLst>
              </p:cNvPr>
              <p:cNvSpPr/>
              <p:nvPr/>
            </p:nvSpPr>
            <p:spPr>
              <a:xfrm>
                <a:off x="5150094" y="3127569"/>
                <a:ext cx="668215" cy="64183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IN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4D643-49B2-4F20-B74E-DB7FCA968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094" y="3127569"/>
                <a:ext cx="668215" cy="641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93E9D-AABF-4D51-A420-AF9561BD089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952624" y="3448488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22EF3-38D9-4F89-9C4D-FC20FAA9832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885466" y="3448488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18584-068A-4E8A-8113-5F8A8CBA5703}"/>
              </a:ext>
            </a:extLst>
          </p:cNvPr>
          <p:cNvCxnSpPr>
            <a:cxnSpLocks/>
            <a:stCxn id="9" idx="6"/>
            <a:endCxn id="59" idx="1"/>
          </p:cNvCxnSpPr>
          <p:nvPr/>
        </p:nvCxnSpPr>
        <p:spPr>
          <a:xfrm flipV="1">
            <a:off x="5818309" y="3439586"/>
            <a:ext cx="1332768" cy="89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/>
              <p:nvPr/>
            </p:nvSpPr>
            <p:spPr>
              <a:xfrm>
                <a:off x="173986" y="3202266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6" y="3202266"/>
                <a:ext cx="3674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/>
              <p:nvPr/>
            </p:nvSpPr>
            <p:spPr>
              <a:xfrm>
                <a:off x="2273955" y="2962618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55" y="2962618"/>
                <a:ext cx="6219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/>
              <p:nvPr/>
            </p:nvSpPr>
            <p:spPr>
              <a:xfrm>
                <a:off x="4160547" y="2962618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547" y="2962618"/>
                <a:ext cx="6219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/>
              <p:nvPr/>
            </p:nvSpPr>
            <p:spPr>
              <a:xfrm>
                <a:off x="3803403" y="2850570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403" y="2850570"/>
                <a:ext cx="336631" cy="276999"/>
              </a:xfrm>
              <a:prstGeom prst="rect">
                <a:avLst/>
              </a:prstGeom>
              <a:blipFill>
                <a:blip r:embed="rId7"/>
                <a:stretch>
                  <a:fillRect l="-16364" r="-18182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73076E5-7970-45AC-8564-E1B3854D0587}"/>
              </a:ext>
            </a:extLst>
          </p:cNvPr>
          <p:cNvSpPr/>
          <p:nvPr/>
        </p:nvSpPr>
        <p:spPr>
          <a:xfrm>
            <a:off x="1159464" y="3009116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9BF04-D9C5-4F6C-A11A-F7D4E419BD21}"/>
              </a:ext>
            </a:extLst>
          </p:cNvPr>
          <p:cNvSpPr/>
          <p:nvPr/>
        </p:nvSpPr>
        <p:spPr>
          <a:xfrm>
            <a:off x="3103490" y="3032567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99A93E-25D4-446C-9E7F-BF3ABD542814}"/>
              </a:ext>
            </a:extLst>
          </p:cNvPr>
          <p:cNvSpPr/>
          <p:nvPr/>
        </p:nvSpPr>
        <p:spPr>
          <a:xfrm>
            <a:off x="5040729" y="3009116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095B49-EF5F-45F6-9073-CCF9248FDDDD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303BF5-9839-40CA-B6F9-3CDCB66049B4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EF27630-0811-478B-A4C4-8AFEFFA45F02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B69AD3-A487-4561-84FA-1597D6B15733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0D18781-B559-4499-8E82-ABFD1FB8D2D0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58F931-EC49-419B-884D-B4849949AFD4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59BDC1-D6E1-4A40-88E9-94C236F336F2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2EF55E-676B-47EA-B495-64522C1FF26D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2EF55E-676B-47EA-B495-64522C1FF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266E3C-621B-4582-810D-E248F58881BB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266E3C-621B-4582-810D-E248F588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588E8-1AB5-4B38-8198-A42B26EF9C76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588E8-1AB5-4B38-8198-A42B26EF9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9A81F8-EFCE-4619-AB3D-5BD6686EF3BF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9A81F8-EFCE-4619-AB3D-5BD6686EF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E6C359-5E6B-4355-B4ED-1CB7EBB00803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E6C359-5E6B-4355-B4ED-1CB7EBB00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12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34B3982-EC18-41F5-9E12-D7E616D95C03}"/>
              </a:ext>
            </a:extLst>
          </p:cNvPr>
          <p:cNvSpPr/>
          <p:nvPr/>
        </p:nvSpPr>
        <p:spPr>
          <a:xfrm>
            <a:off x="7151077" y="3193364"/>
            <a:ext cx="901599" cy="492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64" name="Arrow: Up-Down 63">
            <a:extLst>
              <a:ext uri="{FF2B5EF4-FFF2-40B4-BE49-F238E27FC236}">
                <a16:creationId xmlns:a16="http://schemas.microsoft.com/office/drawing/2014/main" id="{F9DD4883-1D1B-4911-AEC8-0DAB31E89441}"/>
              </a:ext>
            </a:extLst>
          </p:cNvPr>
          <p:cNvSpPr/>
          <p:nvPr/>
        </p:nvSpPr>
        <p:spPr>
          <a:xfrm>
            <a:off x="4444671" y="2312377"/>
            <a:ext cx="254657" cy="595258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287070-CF68-4204-9CD7-0DCA05AE9CCE}"/>
                  </a:ext>
                </a:extLst>
              </p:cNvPr>
              <p:cNvSpPr txBox="1"/>
              <p:nvPr/>
            </p:nvSpPr>
            <p:spPr>
              <a:xfrm>
                <a:off x="657230" y="4443959"/>
                <a:ext cx="3636956" cy="78347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287070-CF68-4204-9CD7-0DCA05AE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30" y="4443959"/>
                <a:ext cx="3636956" cy="7834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7FBBF7-F23E-478B-8643-D00AC6D5B602}"/>
                  </a:ext>
                </a:extLst>
              </p:cNvPr>
              <p:cNvSpPr txBox="1"/>
              <p:nvPr/>
            </p:nvSpPr>
            <p:spPr>
              <a:xfrm>
                <a:off x="5183522" y="4432789"/>
                <a:ext cx="3202418" cy="79464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7FBBF7-F23E-478B-8643-D00AC6D5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22" y="4432789"/>
                <a:ext cx="3202418" cy="7946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5EC7E-9048-4BFF-A0B0-B85470A42A11}"/>
                  </a:ext>
                </a:extLst>
              </p:cNvPr>
              <p:cNvSpPr txBox="1"/>
              <p:nvPr/>
            </p:nvSpPr>
            <p:spPr>
              <a:xfrm>
                <a:off x="2706112" y="5623290"/>
                <a:ext cx="421160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𝑳𝑹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5EC7E-9048-4BFF-A0B0-B85470A42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12" y="5623290"/>
                <a:ext cx="4211602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601D98-E954-430B-99E3-AACA8EBE172E}"/>
                  </a:ext>
                </a:extLst>
              </p:cNvPr>
              <p:cNvSpPr txBox="1"/>
              <p:nvPr/>
            </p:nvSpPr>
            <p:spPr>
              <a:xfrm>
                <a:off x="5991261" y="2922311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601D98-E954-430B-99E3-AACA8EBE1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61" y="2922311"/>
                <a:ext cx="349839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rrow: Left 70">
            <a:extLst>
              <a:ext uri="{FF2B5EF4-FFF2-40B4-BE49-F238E27FC236}">
                <a16:creationId xmlns:a16="http://schemas.microsoft.com/office/drawing/2014/main" id="{196929F3-09C1-4982-824E-5878CE937E51}"/>
              </a:ext>
            </a:extLst>
          </p:cNvPr>
          <p:cNvSpPr/>
          <p:nvPr/>
        </p:nvSpPr>
        <p:spPr>
          <a:xfrm>
            <a:off x="6051672" y="3782314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Arrow: Left 71">
            <a:extLst>
              <a:ext uri="{FF2B5EF4-FFF2-40B4-BE49-F238E27FC236}">
                <a16:creationId xmlns:a16="http://schemas.microsoft.com/office/drawing/2014/main" id="{0BDE33DB-72BC-4623-8293-CE1EF217408D}"/>
              </a:ext>
            </a:extLst>
          </p:cNvPr>
          <p:cNvSpPr/>
          <p:nvPr/>
        </p:nvSpPr>
        <p:spPr>
          <a:xfrm>
            <a:off x="4038508" y="3737807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A7ACD079-58C6-4460-B0F1-5BB0377A95BF}"/>
              </a:ext>
            </a:extLst>
          </p:cNvPr>
          <p:cNvSpPr/>
          <p:nvPr/>
        </p:nvSpPr>
        <p:spPr>
          <a:xfrm>
            <a:off x="2133663" y="3731494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32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Introduction to 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7x5 Character Recognition Model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Design of Neural Network in Hardware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Gaussmeter</a:t>
            </a:r>
          </a:p>
          <a:p>
            <a:endParaRPr lang="en-US" sz="2200" dirty="0"/>
          </a:p>
          <a:p>
            <a:r>
              <a:rPr lang="en-US" sz="2200" dirty="0"/>
              <a:t>Summary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9510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Character Recognition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6" name="Google Shape;1106;p53">
            <a:extLst>
              <a:ext uri="{FF2B5EF4-FFF2-40B4-BE49-F238E27FC236}">
                <a16:creationId xmlns:a16="http://schemas.microsoft.com/office/drawing/2014/main" id="{EECB83B5-32B7-452C-A308-641B7CE3CF0C}"/>
              </a:ext>
            </a:extLst>
          </p:cNvPr>
          <p:cNvSpPr/>
          <p:nvPr/>
        </p:nvSpPr>
        <p:spPr>
          <a:xfrm>
            <a:off x="1233016" y="27465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07;p53">
            <a:extLst>
              <a:ext uri="{FF2B5EF4-FFF2-40B4-BE49-F238E27FC236}">
                <a16:creationId xmlns:a16="http://schemas.microsoft.com/office/drawing/2014/main" id="{AEF33314-6D7E-4E49-8082-724838A3F934}"/>
              </a:ext>
            </a:extLst>
          </p:cNvPr>
          <p:cNvSpPr/>
          <p:nvPr/>
        </p:nvSpPr>
        <p:spPr>
          <a:xfrm>
            <a:off x="1527161" y="27465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08;p53">
            <a:extLst>
              <a:ext uri="{FF2B5EF4-FFF2-40B4-BE49-F238E27FC236}">
                <a16:creationId xmlns:a16="http://schemas.microsoft.com/office/drawing/2014/main" id="{6AD92B06-20F1-419A-A5DA-195D2DFD06F4}"/>
              </a:ext>
            </a:extLst>
          </p:cNvPr>
          <p:cNvSpPr/>
          <p:nvPr/>
        </p:nvSpPr>
        <p:spPr>
          <a:xfrm>
            <a:off x="1821305" y="27465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09;p53">
            <a:extLst>
              <a:ext uri="{FF2B5EF4-FFF2-40B4-BE49-F238E27FC236}">
                <a16:creationId xmlns:a16="http://schemas.microsoft.com/office/drawing/2014/main" id="{1E3FD13C-B556-4A1E-8D7E-CBF059E9253E}"/>
              </a:ext>
            </a:extLst>
          </p:cNvPr>
          <p:cNvSpPr/>
          <p:nvPr/>
        </p:nvSpPr>
        <p:spPr>
          <a:xfrm>
            <a:off x="2115450" y="27465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10;p53">
            <a:extLst>
              <a:ext uri="{FF2B5EF4-FFF2-40B4-BE49-F238E27FC236}">
                <a16:creationId xmlns:a16="http://schemas.microsoft.com/office/drawing/2014/main" id="{1954D5E6-0AEE-4A7D-A260-DFCF423FAE7C}"/>
              </a:ext>
            </a:extLst>
          </p:cNvPr>
          <p:cNvSpPr/>
          <p:nvPr/>
        </p:nvSpPr>
        <p:spPr>
          <a:xfrm>
            <a:off x="2409594" y="27465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11;p53">
            <a:extLst>
              <a:ext uri="{FF2B5EF4-FFF2-40B4-BE49-F238E27FC236}">
                <a16:creationId xmlns:a16="http://schemas.microsoft.com/office/drawing/2014/main" id="{A8C6FB3D-CFA8-4B04-83F6-C57EAA817DB9}"/>
              </a:ext>
            </a:extLst>
          </p:cNvPr>
          <p:cNvSpPr/>
          <p:nvPr/>
        </p:nvSpPr>
        <p:spPr>
          <a:xfrm>
            <a:off x="1233016" y="306971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12;p53">
            <a:extLst>
              <a:ext uri="{FF2B5EF4-FFF2-40B4-BE49-F238E27FC236}">
                <a16:creationId xmlns:a16="http://schemas.microsoft.com/office/drawing/2014/main" id="{546D1E50-F858-46DA-9E8A-25588D764C70}"/>
              </a:ext>
            </a:extLst>
          </p:cNvPr>
          <p:cNvSpPr/>
          <p:nvPr/>
        </p:nvSpPr>
        <p:spPr>
          <a:xfrm>
            <a:off x="1527161" y="30697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13;p53">
            <a:extLst>
              <a:ext uri="{FF2B5EF4-FFF2-40B4-BE49-F238E27FC236}">
                <a16:creationId xmlns:a16="http://schemas.microsoft.com/office/drawing/2014/main" id="{9FAFFA09-5C04-4BEE-B9C9-5BBC8B2214E8}"/>
              </a:ext>
            </a:extLst>
          </p:cNvPr>
          <p:cNvSpPr/>
          <p:nvPr/>
        </p:nvSpPr>
        <p:spPr>
          <a:xfrm>
            <a:off x="1821305" y="30697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114;p53">
            <a:extLst>
              <a:ext uri="{FF2B5EF4-FFF2-40B4-BE49-F238E27FC236}">
                <a16:creationId xmlns:a16="http://schemas.microsoft.com/office/drawing/2014/main" id="{6EC25649-14FA-4603-A763-16612B01EF81}"/>
              </a:ext>
            </a:extLst>
          </p:cNvPr>
          <p:cNvSpPr/>
          <p:nvPr/>
        </p:nvSpPr>
        <p:spPr>
          <a:xfrm>
            <a:off x="2115450" y="30697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15;p53">
            <a:extLst>
              <a:ext uri="{FF2B5EF4-FFF2-40B4-BE49-F238E27FC236}">
                <a16:creationId xmlns:a16="http://schemas.microsoft.com/office/drawing/2014/main" id="{7F5D021A-8D2F-4E25-8DA7-408FE0DC3A2E}"/>
              </a:ext>
            </a:extLst>
          </p:cNvPr>
          <p:cNvSpPr/>
          <p:nvPr/>
        </p:nvSpPr>
        <p:spPr>
          <a:xfrm>
            <a:off x="2409594" y="306971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16;p53">
            <a:extLst>
              <a:ext uri="{FF2B5EF4-FFF2-40B4-BE49-F238E27FC236}">
                <a16:creationId xmlns:a16="http://schemas.microsoft.com/office/drawing/2014/main" id="{59111DCD-06C0-41BF-8951-A3BF49DFA5C7}"/>
              </a:ext>
            </a:extLst>
          </p:cNvPr>
          <p:cNvSpPr/>
          <p:nvPr/>
        </p:nvSpPr>
        <p:spPr>
          <a:xfrm>
            <a:off x="1233016" y="33928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17;p53">
            <a:extLst>
              <a:ext uri="{FF2B5EF4-FFF2-40B4-BE49-F238E27FC236}">
                <a16:creationId xmlns:a16="http://schemas.microsoft.com/office/drawing/2014/main" id="{C4A5C35C-8E9A-4AB8-ABDE-9E9A99063267}"/>
              </a:ext>
            </a:extLst>
          </p:cNvPr>
          <p:cNvSpPr/>
          <p:nvPr/>
        </p:nvSpPr>
        <p:spPr>
          <a:xfrm>
            <a:off x="1527161" y="33928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18;p53">
            <a:extLst>
              <a:ext uri="{FF2B5EF4-FFF2-40B4-BE49-F238E27FC236}">
                <a16:creationId xmlns:a16="http://schemas.microsoft.com/office/drawing/2014/main" id="{772BA47E-4762-4D61-96A1-ACF3D02414D2}"/>
              </a:ext>
            </a:extLst>
          </p:cNvPr>
          <p:cNvSpPr/>
          <p:nvPr/>
        </p:nvSpPr>
        <p:spPr>
          <a:xfrm>
            <a:off x="1821305" y="33928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19;p53">
            <a:extLst>
              <a:ext uri="{FF2B5EF4-FFF2-40B4-BE49-F238E27FC236}">
                <a16:creationId xmlns:a16="http://schemas.microsoft.com/office/drawing/2014/main" id="{37FA4CDF-1BE2-4765-838E-54136BEC72C5}"/>
              </a:ext>
            </a:extLst>
          </p:cNvPr>
          <p:cNvSpPr/>
          <p:nvPr/>
        </p:nvSpPr>
        <p:spPr>
          <a:xfrm>
            <a:off x="2115450" y="33928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20;p53">
            <a:extLst>
              <a:ext uri="{FF2B5EF4-FFF2-40B4-BE49-F238E27FC236}">
                <a16:creationId xmlns:a16="http://schemas.microsoft.com/office/drawing/2014/main" id="{CA04A1FF-A758-442D-AD76-D00FC35E8165}"/>
              </a:ext>
            </a:extLst>
          </p:cNvPr>
          <p:cNvSpPr/>
          <p:nvPr/>
        </p:nvSpPr>
        <p:spPr>
          <a:xfrm>
            <a:off x="2409594" y="33928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21;p53">
            <a:extLst>
              <a:ext uri="{FF2B5EF4-FFF2-40B4-BE49-F238E27FC236}">
                <a16:creationId xmlns:a16="http://schemas.microsoft.com/office/drawing/2014/main" id="{C7113718-DC7D-4885-A797-C6D551C678E2}"/>
              </a:ext>
            </a:extLst>
          </p:cNvPr>
          <p:cNvSpPr/>
          <p:nvPr/>
        </p:nvSpPr>
        <p:spPr>
          <a:xfrm>
            <a:off x="1233016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122;p53">
            <a:extLst>
              <a:ext uri="{FF2B5EF4-FFF2-40B4-BE49-F238E27FC236}">
                <a16:creationId xmlns:a16="http://schemas.microsoft.com/office/drawing/2014/main" id="{D5662100-237E-40FC-A34C-E016B315004E}"/>
              </a:ext>
            </a:extLst>
          </p:cNvPr>
          <p:cNvSpPr/>
          <p:nvPr/>
        </p:nvSpPr>
        <p:spPr>
          <a:xfrm>
            <a:off x="1527161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23;p53">
            <a:extLst>
              <a:ext uri="{FF2B5EF4-FFF2-40B4-BE49-F238E27FC236}">
                <a16:creationId xmlns:a16="http://schemas.microsoft.com/office/drawing/2014/main" id="{35FFC692-93B7-4235-B7B7-9758D85789F6}"/>
              </a:ext>
            </a:extLst>
          </p:cNvPr>
          <p:cNvSpPr/>
          <p:nvPr/>
        </p:nvSpPr>
        <p:spPr>
          <a:xfrm>
            <a:off x="1821305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24;p53">
            <a:extLst>
              <a:ext uri="{FF2B5EF4-FFF2-40B4-BE49-F238E27FC236}">
                <a16:creationId xmlns:a16="http://schemas.microsoft.com/office/drawing/2014/main" id="{6CA53826-9BBA-47F6-AAC7-97C87AE0C9C2}"/>
              </a:ext>
            </a:extLst>
          </p:cNvPr>
          <p:cNvSpPr/>
          <p:nvPr/>
        </p:nvSpPr>
        <p:spPr>
          <a:xfrm>
            <a:off x="2115450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25;p53">
            <a:extLst>
              <a:ext uri="{FF2B5EF4-FFF2-40B4-BE49-F238E27FC236}">
                <a16:creationId xmlns:a16="http://schemas.microsoft.com/office/drawing/2014/main" id="{E1FEC80B-931C-4C2D-9D3F-EEB04577F59A}"/>
              </a:ext>
            </a:extLst>
          </p:cNvPr>
          <p:cNvSpPr/>
          <p:nvPr/>
        </p:nvSpPr>
        <p:spPr>
          <a:xfrm>
            <a:off x="2409594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126;p53">
            <a:extLst>
              <a:ext uri="{FF2B5EF4-FFF2-40B4-BE49-F238E27FC236}">
                <a16:creationId xmlns:a16="http://schemas.microsoft.com/office/drawing/2014/main" id="{A293AE24-7682-427C-AE9C-8429F823DA74}"/>
              </a:ext>
            </a:extLst>
          </p:cNvPr>
          <p:cNvSpPr/>
          <p:nvPr/>
        </p:nvSpPr>
        <p:spPr>
          <a:xfrm>
            <a:off x="1233016" y="402249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127;p53">
            <a:extLst>
              <a:ext uri="{FF2B5EF4-FFF2-40B4-BE49-F238E27FC236}">
                <a16:creationId xmlns:a16="http://schemas.microsoft.com/office/drawing/2014/main" id="{6AECB4E9-C4F3-4D36-9E94-0BF3C44A9F6E}"/>
              </a:ext>
            </a:extLst>
          </p:cNvPr>
          <p:cNvSpPr/>
          <p:nvPr/>
        </p:nvSpPr>
        <p:spPr>
          <a:xfrm>
            <a:off x="1527161" y="402249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128;p53">
            <a:extLst>
              <a:ext uri="{FF2B5EF4-FFF2-40B4-BE49-F238E27FC236}">
                <a16:creationId xmlns:a16="http://schemas.microsoft.com/office/drawing/2014/main" id="{074C2052-6D24-42C7-A748-7E4EFB6CD4EB}"/>
              </a:ext>
            </a:extLst>
          </p:cNvPr>
          <p:cNvSpPr/>
          <p:nvPr/>
        </p:nvSpPr>
        <p:spPr>
          <a:xfrm>
            <a:off x="1821305" y="402249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129;p53">
            <a:extLst>
              <a:ext uri="{FF2B5EF4-FFF2-40B4-BE49-F238E27FC236}">
                <a16:creationId xmlns:a16="http://schemas.microsoft.com/office/drawing/2014/main" id="{A39365B5-3FB3-40C5-98AB-1F3102F555D9}"/>
              </a:ext>
            </a:extLst>
          </p:cNvPr>
          <p:cNvSpPr/>
          <p:nvPr/>
        </p:nvSpPr>
        <p:spPr>
          <a:xfrm>
            <a:off x="2115450" y="402249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130;p53">
            <a:extLst>
              <a:ext uri="{FF2B5EF4-FFF2-40B4-BE49-F238E27FC236}">
                <a16:creationId xmlns:a16="http://schemas.microsoft.com/office/drawing/2014/main" id="{37C52D00-5AE1-41FB-ABB0-7EA4B66A360C}"/>
              </a:ext>
            </a:extLst>
          </p:cNvPr>
          <p:cNvSpPr/>
          <p:nvPr/>
        </p:nvSpPr>
        <p:spPr>
          <a:xfrm>
            <a:off x="2409594" y="402249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131;p53">
            <a:extLst>
              <a:ext uri="{FF2B5EF4-FFF2-40B4-BE49-F238E27FC236}">
                <a16:creationId xmlns:a16="http://schemas.microsoft.com/office/drawing/2014/main" id="{4E9E050E-6DB0-4416-94F6-4122E952C33A}"/>
              </a:ext>
            </a:extLst>
          </p:cNvPr>
          <p:cNvSpPr/>
          <p:nvPr/>
        </p:nvSpPr>
        <p:spPr>
          <a:xfrm>
            <a:off x="1233016" y="432898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132;p53">
            <a:extLst>
              <a:ext uri="{FF2B5EF4-FFF2-40B4-BE49-F238E27FC236}">
                <a16:creationId xmlns:a16="http://schemas.microsoft.com/office/drawing/2014/main" id="{377B8C30-26D0-43E5-973C-560440D0FF3A}"/>
              </a:ext>
            </a:extLst>
          </p:cNvPr>
          <p:cNvSpPr/>
          <p:nvPr/>
        </p:nvSpPr>
        <p:spPr>
          <a:xfrm>
            <a:off x="1527161" y="432898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133;p53">
            <a:extLst>
              <a:ext uri="{FF2B5EF4-FFF2-40B4-BE49-F238E27FC236}">
                <a16:creationId xmlns:a16="http://schemas.microsoft.com/office/drawing/2014/main" id="{937C976F-5E52-4F86-8A66-416797745110}"/>
              </a:ext>
            </a:extLst>
          </p:cNvPr>
          <p:cNvSpPr/>
          <p:nvPr/>
        </p:nvSpPr>
        <p:spPr>
          <a:xfrm>
            <a:off x="1821305" y="432898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134;p53">
            <a:extLst>
              <a:ext uri="{FF2B5EF4-FFF2-40B4-BE49-F238E27FC236}">
                <a16:creationId xmlns:a16="http://schemas.microsoft.com/office/drawing/2014/main" id="{73D80E8B-0F00-4838-90AA-1D4FBC27CB6A}"/>
              </a:ext>
            </a:extLst>
          </p:cNvPr>
          <p:cNvSpPr/>
          <p:nvPr/>
        </p:nvSpPr>
        <p:spPr>
          <a:xfrm>
            <a:off x="2115450" y="432898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35;p53">
            <a:extLst>
              <a:ext uri="{FF2B5EF4-FFF2-40B4-BE49-F238E27FC236}">
                <a16:creationId xmlns:a16="http://schemas.microsoft.com/office/drawing/2014/main" id="{D19C2623-0000-4162-A3F9-EBB876E1596F}"/>
              </a:ext>
            </a:extLst>
          </p:cNvPr>
          <p:cNvSpPr/>
          <p:nvPr/>
        </p:nvSpPr>
        <p:spPr>
          <a:xfrm>
            <a:off x="2409594" y="432898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36;p53">
            <a:extLst>
              <a:ext uri="{FF2B5EF4-FFF2-40B4-BE49-F238E27FC236}">
                <a16:creationId xmlns:a16="http://schemas.microsoft.com/office/drawing/2014/main" id="{CD56499D-FD13-4C13-B41B-D3A3C48DF230}"/>
              </a:ext>
            </a:extLst>
          </p:cNvPr>
          <p:cNvSpPr/>
          <p:nvPr/>
        </p:nvSpPr>
        <p:spPr>
          <a:xfrm>
            <a:off x="1233016" y="46354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137;p53">
            <a:extLst>
              <a:ext uri="{FF2B5EF4-FFF2-40B4-BE49-F238E27FC236}">
                <a16:creationId xmlns:a16="http://schemas.microsoft.com/office/drawing/2014/main" id="{5C6F59A0-5467-4062-BF69-DDCE241C2CDA}"/>
              </a:ext>
            </a:extLst>
          </p:cNvPr>
          <p:cNvSpPr/>
          <p:nvPr/>
        </p:nvSpPr>
        <p:spPr>
          <a:xfrm>
            <a:off x="1527161" y="46354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138;p53">
            <a:extLst>
              <a:ext uri="{FF2B5EF4-FFF2-40B4-BE49-F238E27FC236}">
                <a16:creationId xmlns:a16="http://schemas.microsoft.com/office/drawing/2014/main" id="{9489D825-AA36-45F9-B80F-27CDD188CEA8}"/>
              </a:ext>
            </a:extLst>
          </p:cNvPr>
          <p:cNvSpPr/>
          <p:nvPr/>
        </p:nvSpPr>
        <p:spPr>
          <a:xfrm>
            <a:off x="1821305" y="46354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139;p53">
            <a:extLst>
              <a:ext uri="{FF2B5EF4-FFF2-40B4-BE49-F238E27FC236}">
                <a16:creationId xmlns:a16="http://schemas.microsoft.com/office/drawing/2014/main" id="{97EC4C6B-EE59-44D6-9BDD-0C6ABC92994B}"/>
              </a:ext>
            </a:extLst>
          </p:cNvPr>
          <p:cNvSpPr/>
          <p:nvPr/>
        </p:nvSpPr>
        <p:spPr>
          <a:xfrm>
            <a:off x="2115450" y="46354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140;p53">
            <a:extLst>
              <a:ext uri="{FF2B5EF4-FFF2-40B4-BE49-F238E27FC236}">
                <a16:creationId xmlns:a16="http://schemas.microsoft.com/office/drawing/2014/main" id="{74095D04-5C22-454B-8DD4-32143383A68C}"/>
              </a:ext>
            </a:extLst>
          </p:cNvPr>
          <p:cNvSpPr/>
          <p:nvPr/>
        </p:nvSpPr>
        <p:spPr>
          <a:xfrm>
            <a:off x="2409594" y="46354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42;p53">
            <a:extLst>
              <a:ext uri="{FF2B5EF4-FFF2-40B4-BE49-F238E27FC236}">
                <a16:creationId xmlns:a16="http://schemas.microsoft.com/office/drawing/2014/main" id="{4CA5565D-75FD-46CC-B55F-75EF4FEB182D}"/>
              </a:ext>
            </a:extLst>
          </p:cNvPr>
          <p:cNvSpPr txBox="1"/>
          <p:nvPr/>
        </p:nvSpPr>
        <p:spPr>
          <a:xfrm>
            <a:off x="1527161" y="5389834"/>
            <a:ext cx="74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43;p53">
            <a:extLst>
              <a:ext uri="{FF2B5EF4-FFF2-40B4-BE49-F238E27FC236}">
                <a16:creationId xmlns:a16="http://schemas.microsoft.com/office/drawing/2014/main" id="{F27A9436-1204-4E68-B0AA-3072E8403259}"/>
              </a:ext>
            </a:extLst>
          </p:cNvPr>
          <p:cNvSpPr/>
          <p:nvPr/>
        </p:nvSpPr>
        <p:spPr>
          <a:xfrm>
            <a:off x="5458736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144;p53">
            <a:extLst>
              <a:ext uri="{FF2B5EF4-FFF2-40B4-BE49-F238E27FC236}">
                <a16:creationId xmlns:a16="http://schemas.microsoft.com/office/drawing/2014/main" id="{4B8BE4A0-8F6E-4D15-B7A7-6AB3FE6D991D}"/>
              </a:ext>
            </a:extLst>
          </p:cNvPr>
          <p:cNvSpPr/>
          <p:nvPr/>
        </p:nvSpPr>
        <p:spPr>
          <a:xfrm>
            <a:off x="5752880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145;p53">
            <a:extLst>
              <a:ext uri="{FF2B5EF4-FFF2-40B4-BE49-F238E27FC236}">
                <a16:creationId xmlns:a16="http://schemas.microsoft.com/office/drawing/2014/main" id="{5EC9BED6-5C69-4134-8D0F-9A2535EC41C3}"/>
              </a:ext>
            </a:extLst>
          </p:cNvPr>
          <p:cNvSpPr/>
          <p:nvPr/>
        </p:nvSpPr>
        <p:spPr>
          <a:xfrm>
            <a:off x="6047025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146;p53">
            <a:extLst>
              <a:ext uri="{FF2B5EF4-FFF2-40B4-BE49-F238E27FC236}">
                <a16:creationId xmlns:a16="http://schemas.microsoft.com/office/drawing/2014/main" id="{8D3939CC-A0B4-4B23-9FFB-5A7935C451D9}"/>
              </a:ext>
            </a:extLst>
          </p:cNvPr>
          <p:cNvSpPr/>
          <p:nvPr/>
        </p:nvSpPr>
        <p:spPr>
          <a:xfrm>
            <a:off x="6341169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47;p53">
            <a:extLst>
              <a:ext uri="{FF2B5EF4-FFF2-40B4-BE49-F238E27FC236}">
                <a16:creationId xmlns:a16="http://schemas.microsoft.com/office/drawing/2014/main" id="{82F4C311-7AD6-4109-9AEC-28A2CBBD5513}"/>
              </a:ext>
            </a:extLst>
          </p:cNvPr>
          <p:cNvSpPr/>
          <p:nvPr/>
        </p:nvSpPr>
        <p:spPr>
          <a:xfrm>
            <a:off x="6635314" y="27316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148;p53">
            <a:extLst>
              <a:ext uri="{FF2B5EF4-FFF2-40B4-BE49-F238E27FC236}">
                <a16:creationId xmlns:a16="http://schemas.microsoft.com/office/drawing/2014/main" id="{706A7BE2-1AF7-441D-B6AD-CD4B510545E2}"/>
              </a:ext>
            </a:extLst>
          </p:cNvPr>
          <p:cNvSpPr/>
          <p:nvPr/>
        </p:nvSpPr>
        <p:spPr>
          <a:xfrm>
            <a:off x="5458736" y="30548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149;p53">
            <a:extLst>
              <a:ext uri="{FF2B5EF4-FFF2-40B4-BE49-F238E27FC236}">
                <a16:creationId xmlns:a16="http://schemas.microsoft.com/office/drawing/2014/main" id="{15345D07-2EDD-44AD-B778-32F4550B8276}"/>
              </a:ext>
            </a:extLst>
          </p:cNvPr>
          <p:cNvSpPr/>
          <p:nvPr/>
        </p:nvSpPr>
        <p:spPr>
          <a:xfrm>
            <a:off x="5752880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150;p53">
            <a:extLst>
              <a:ext uri="{FF2B5EF4-FFF2-40B4-BE49-F238E27FC236}">
                <a16:creationId xmlns:a16="http://schemas.microsoft.com/office/drawing/2014/main" id="{15C06CA7-36D0-442E-BCDF-E00249238D09}"/>
              </a:ext>
            </a:extLst>
          </p:cNvPr>
          <p:cNvSpPr/>
          <p:nvPr/>
        </p:nvSpPr>
        <p:spPr>
          <a:xfrm>
            <a:off x="6047025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151;p53">
            <a:extLst>
              <a:ext uri="{FF2B5EF4-FFF2-40B4-BE49-F238E27FC236}">
                <a16:creationId xmlns:a16="http://schemas.microsoft.com/office/drawing/2014/main" id="{F1E46857-C520-4EE7-9FCD-8E453FADB5D7}"/>
              </a:ext>
            </a:extLst>
          </p:cNvPr>
          <p:cNvSpPr/>
          <p:nvPr/>
        </p:nvSpPr>
        <p:spPr>
          <a:xfrm>
            <a:off x="6341169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152;p53">
            <a:extLst>
              <a:ext uri="{FF2B5EF4-FFF2-40B4-BE49-F238E27FC236}">
                <a16:creationId xmlns:a16="http://schemas.microsoft.com/office/drawing/2014/main" id="{E1D614D6-1CBA-4AF0-993A-4400BE4ECA8E}"/>
              </a:ext>
            </a:extLst>
          </p:cNvPr>
          <p:cNvSpPr/>
          <p:nvPr/>
        </p:nvSpPr>
        <p:spPr>
          <a:xfrm>
            <a:off x="6635314" y="30548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153;p53">
            <a:extLst>
              <a:ext uri="{FF2B5EF4-FFF2-40B4-BE49-F238E27FC236}">
                <a16:creationId xmlns:a16="http://schemas.microsoft.com/office/drawing/2014/main" id="{C16BBCA9-9BBF-4563-9D3C-859AE5BF6E50}"/>
              </a:ext>
            </a:extLst>
          </p:cNvPr>
          <p:cNvSpPr/>
          <p:nvPr/>
        </p:nvSpPr>
        <p:spPr>
          <a:xfrm>
            <a:off x="5458736" y="337799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154;p53">
            <a:extLst>
              <a:ext uri="{FF2B5EF4-FFF2-40B4-BE49-F238E27FC236}">
                <a16:creationId xmlns:a16="http://schemas.microsoft.com/office/drawing/2014/main" id="{26958EA3-1464-4DEC-A62D-38693C1E0A0A}"/>
              </a:ext>
            </a:extLst>
          </p:cNvPr>
          <p:cNvSpPr/>
          <p:nvPr/>
        </p:nvSpPr>
        <p:spPr>
          <a:xfrm>
            <a:off x="5752880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55;p53">
            <a:extLst>
              <a:ext uri="{FF2B5EF4-FFF2-40B4-BE49-F238E27FC236}">
                <a16:creationId xmlns:a16="http://schemas.microsoft.com/office/drawing/2014/main" id="{B11FCA4F-D919-4BE4-B5B2-F4146C45C3D8}"/>
              </a:ext>
            </a:extLst>
          </p:cNvPr>
          <p:cNvSpPr/>
          <p:nvPr/>
        </p:nvSpPr>
        <p:spPr>
          <a:xfrm>
            <a:off x="6047025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156;p53">
            <a:extLst>
              <a:ext uri="{FF2B5EF4-FFF2-40B4-BE49-F238E27FC236}">
                <a16:creationId xmlns:a16="http://schemas.microsoft.com/office/drawing/2014/main" id="{D5552305-0001-46DF-BC49-46F3A04EB839}"/>
              </a:ext>
            </a:extLst>
          </p:cNvPr>
          <p:cNvSpPr/>
          <p:nvPr/>
        </p:nvSpPr>
        <p:spPr>
          <a:xfrm>
            <a:off x="6341169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57;p53">
            <a:extLst>
              <a:ext uri="{FF2B5EF4-FFF2-40B4-BE49-F238E27FC236}">
                <a16:creationId xmlns:a16="http://schemas.microsoft.com/office/drawing/2014/main" id="{01EA17AA-91F9-42C8-A325-0BD7A0D05735}"/>
              </a:ext>
            </a:extLst>
          </p:cNvPr>
          <p:cNvSpPr/>
          <p:nvPr/>
        </p:nvSpPr>
        <p:spPr>
          <a:xfrm>
            <a:off x="6635314" y="337799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158;p53">
            <a:extLst>
              <a:ext uri="{FF2B5EF4-FFF2-40B4-BE49-F238E27FC236}">
                <a16:creationId xmlns:a16="http://schemas.microsoft.com/office/drawing/2014/main" id="{80CE3689-A4C4-4262-83E2-2D67B2F44044}"/>
              </a:ext>
            </a:extLst>
          </p:cNvPr>
          <p:cNvSpPr/>
          <p:nvPr/>
        </p:nvSpPr>
        <p:spPr>
          <a:xfrm>
            <a:off x="5458736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159;p53">
            <a:extLst>
              <a:ext uri="{FF2B5EF4-FFF2-40B4-BE49-F238E27FC236}">
                <a16:creationId xmlns:a16="http://schemas.microsoft.com/office/drawing/2014/main" id="{88799A15-C567-43F4-A7C1-43D63108D3C0}"/>
              </a:ext>
            </a:extLst>
          </p:cNvPr>
          <p:cNvSpPr/>
          <p:nvPr/>
        </p:nvSpPr>
        <p:spPr>
          <a:xfrm>
            <a:off x="5752880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160;p53">
            <a:extLst>
              <a:ext uri="{FF2B5EF4-FFF2-40B4-BE49-F238E27FC236}">
                <a16:creationId xmlns:a16="http://schemas.microsoft.com/office/drawing/2014/main" id="{E82C473B-2809-4D75-9062-917AC6B53A79}"/>
              </a:ext>
            </a:extLst>
          </p:cNvPr>
          <p:cNvSpPr/>
          <p:nvPr/>
        </p:nvSpPr>
        <p:spPr>
          <a:xfrm>
            <a:off x="6047025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161;p53">
            <a:extLst>
              <a:ext uri="{FF2B5EF4-FFF2-40B4-BE49-F238E27FC236}">
                <a16:creationId xmlns:a16="http://schemas.microsoft.com/office/drawing/2014/main" id="{0A6DF7DC-A6A9-4A3D-AC2B-ED45E53A2AB6}"/>
              </a:ext>
            </a:extLst>
          </p:cNvPr>
          <p:cNvSpPr/>
          <p:nvPr/>
        </p:nvSpPr>
        <p:spPr>
          <a:xfrm>
            <a:off x="6341169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162;p53">
            <a:extLst>
              <a:ext uri="{FF2B5EF4-FFF2-40B4-BE49-F238E27FC236}">
                <a16:creationId xmlns:a16="http://schemas.microsoft.com/office/drawing/2014/main" id="{28881EC8-64AC-41DE-B055-36BC2F8A2D57}"/>
              </a:ext>
            </a:extLst>
          </p:cNvPr>
          <p:cNvSpPr/>
          <p:nvPr/>
        </p:nvSpPr>
        <p:spPr>
          <a:xfrm>
            <a:off x="6635314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163;p53">
            <a:extLst>
              <a:ext uri="{FF2B5EF4-FFF2-40B4-BE49-F238E27FC236}">
                <a16:creationId xmlns:a16="http://schemas.microsoft.com/office/drawing/2014/main" id="{947CC65A-C6FF-4A60-AE59-1415A40D108A}"/>
              </a:ext>
            </a:extLst>
          </p:cNvPr>
          <p:cNvSpPr/>
          <p:nvPr/>
        </p:nvSpPr>
        <p:spPr>
          <a:xfrm>
            <a:off x="5458736" y="400762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164;p53">
            <a:extLst>
              <a:ext uri="{FF2B5EF4-FFF2-40B4-BE49-F238E27FC236}">
                <a16:creationId xmlns:a16="http://schemas.microsoft.com/office/drawing/2014/main" id="{65581A80-3BA2-4429-82B2-1A83D341982D}"/>
              </a:ext>
            </a:extLst>
          </p:cNvPr>
          <p:cNvSpPr/>
          <p:nvPr/>
        </p:nvSpPr>
        <p:spPr>
          <a:xfrm>
            <a:off x="5752880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165;p53">
            <a:extLst>
              <a:ext uri="{FF2B5EF4-FFF2-40B4-BE49-F238E27FC236}">
                <a16:creationId xmlns:a16="http://schemas.microsoft.com/office/drawing/2014/main" id="{514F44AC-23F8-4DDA-A288-C60929927B0C}"/>
              </a:ext>
            </a:extLst>
          </p:cNvPr>
          <p:cNvSpPr/>
          <p:nvPr/>
        </p:nvSpPr>
        <p:spPr>
          <a:xfrm>
            <a:off x="6047025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166;p53">
            <a:extLst>
              <a:ext uri="{FF2B5EF4-FFF2-40B4-BE49-F238E27FC236}">
                <a16:creationId xmlns:a16="http://schemas.microsoft.com/office/drawing/2014/main" id="{4A8E00B4-263D-4C6A-B6AD-2524549CCB56}"/>
              </a:ext>
            </a:extLst>
          </p:cNvPr>
          <p:cNvSpPr/>
          <p:nvPr/>
        </p:nvSpPr>
        <p:spPr>
          <a:xfrm>
            <a:off x="6341169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167;p53">
            <a:extLst>
              <a:ext uri="{FF2B5EF4-FFF2-40B4-BE49-F238E27FC236}">
                <a16:creationId xmlns:a16="http://schemas.microsoft.com/office/drawing/2014/main" id="{BB465FC7-250B-4214-A8AE-DC5470D9F89C}"/>
              </a:ext>
            </a:extLst>
          </p:cNvPr>
          <p:cNvSpPr/>
          <p:nvPr/>
        </p:nvSpPr>
        <p:spPr>
          <a:xfrm>
            <a:off x="6635314" y="400762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168;p53">
            <a:extLst>
              <a:ext uri="{FF2B5EF4-FFF2-40B4-BE49-F238E27FC236}">
                <a16:creationId xmlns:a16="http://schemas.microsoft.com/office/drawing/2014/main" id="{E01E74B7-2856-498B-A409-359CC245004E}"/>
              </a:ext>
            </a:extLst>
          </p:cNvPr>
          <p:cNvSpPr/>
          <p:nvPr/>
        </p:nvSpPr>
        <p:spPr>
          <a:xfrm>
            <a:off x="5458736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169;p53">
            <a:extLst>
              <a:ext uri="{FF2B5EF4-FFF2-40B4-BE49-F238E27FC236}">
                <a16:creationId xmlns:a16="http://schemas.microsoft.com/office/drawing/2014/main" id="{F25189C9-A533-4475-9F4B-B5F6FBA324F5}"/>
              </a:ext>
            </a:extLst>
          </p:cNvPr>
          <p:cNvSpPr/>
          <p:nvPr/>
        </p:nvSpPr>
        <p:spPr>
          <a:xfrm>
            <a:off x="5752880" y="431411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170;p53">
            <a:extLst>
              <a:ext uri="{FF2B5EF4-FFF2-40B4-BE49-F238E27FC236}">
                <a16:creationId xmlns:a16="http://schemas.microsoft.com/office/drawing/2014/main" id="{4962B382-E33D-4652-9D21-342E558FF2C6}"/>
              </a:ext>
            </a:extLst>
          </p:cNvPr>
          <p:cNvSpPr/>
          <p:nvPr/>
        </p:nvSpPr>
        <p:spPr>
          <a:xfrm>
            <a:off x="6047025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171;p53">
            <a:extLst>
              <a:ext uri="{FF2B5EF4-FFF2-40B4-BE49-F238E27FC236}">
                <a16:creationId xmlns:a16="http://schemas.microsoft.com/office/drawing/2014/main" id="{AD5A629E-9AE1-40AC-BD89-6B9B77AEC7C4}"/>
              </a:ext>
            </a:extLst>
          </p:cNvPr>
          <p:cNvSpPr/>
          <p:nvPr/>
        </p:nvSpPr>
        <p:spPr>
          <a:xfrm>
            <a:off x="6341169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172;p53">
            <a:extLst>
              <a:ext uri="{FF2B5EF4-FFF2-40B4-BE49-F238E27FC236}">
                <a16:creationId xmlns:a16="http://schemas.microsoft.com/office/drawing/2014/main" id="{7F8C6516-B3F7-4E60-8CB7-43066D217F96}"/>
              </a:ext>
            </a:extLst>
          </p:cNvPr>
          <p:cNvSpPr/>
          <p:nvPr/>
        </p:nvSpPr>
        <p:spPr>
          <a:xfrm>
            <a:off x="6635314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173;p53">
            <a:extLst>
              <a:ext uri="{FF2B5EF4-FFF2-40B4-BE49-F238E27FC236}">
                <a16:creationId xmlns:a16="http://schemas.microsoft.com/office/drawing/2014/main" id="{B460FF06-09B4-46D2-A7F9-6951C6F4FA3E}"/>
              </a:ext>
            </a:extLst>
          </p:cNvPr>
          <p:cNvSpPr/>
          <p:nvPr/>
        </p:nvSpPr>
        <p:spPr>
          <a:xfrm>
            <a:off x="5458736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74;p53">
            <a:extLst>
              <a:ext uri="{FF2B5EF4-FFF2-40B4-BE49-F238E27FC236}">
                <a16:creationId xmlns:a16="http://schemas.microsoft.com/office/drawing/2014/main" id="{3C874B3A-E9C7-4D71-A583-89BB50BFC680}"/>
              </a:ext>
            </a:extLst>
          </p:cNvPr>
          <p:cNvSpPr/>
          <p:nvPr/>
        </p:nvSpPr>
        <p:spPr>
          <a:xfrm>
            <a:off x="5752880" y="462059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75;p53">
            <a:extLst>
              <a:ext uri="{FF2B5EF4-FFF2-40B4-BE49-F238E27FC236}">
                <a16:creationId xmlns:a16="http://schemas.microsoft.com/office/drawing/2014/main" id="{AEC8621C-AF98-406D-9A67-F736CE40CC7A}"/>
              </a:ext>
            </a:extLst>
          </p:cNvPr>
          <p:cNvSpPr/>
          <p:nvPr/>
        </p:nvSpPr>
        <p:spPr>
          <a:xfrm>
            <a:off x="6047025" y="462059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76;p53">
            <a:extLst>
              <a:ext uri="{FF2B5EF4-FFF2-40B4-BE49-F238E27FC236}">
                <a16:creationId xmlns:a16="http://schemas.microsoft.com/office/drawing/2014/main" id="{DFA75274-5E18-418F-9D49-8DBB3FD8C140}"/>
              </a:ext>
            </a:extLst>
          </p:cNvPr>
          <p:cNvSpPr/>
          <p:nvPr/>
        </p:nvSpPr>
        <p:spPr>
          <a:xfrm>
            <a:off x="6341169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77;p53">
            <a:extLst>
              <a:ext uri="{FF2B5EF4-FFF2-40B4-BE49-F238E27FC236}">
                <a16:creationId xmlns:a16="http://schemas.microsoft.com/office/drawing/2014/main" id="{47985B4B-044F-4688-B581-4D523EDF41DA}"/>
              </a:ext>
            </a:extLst>
          </p:cNvPr>
          <p:cNvSpPr/>
          <p:nvPr/>
        </p:nvSpPr>
        <p:spPr>
          <a:xfrm>
            <a:off x="6635314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Google Shape;1179;p53">
                <a:extLst>
                  <a:ext uri="{FF2B5EF4-FFF2-40B4-BE49-F238E27FC236}">
                    <a16:creationId xmlns:a16="http://schemas.microsoft.com/office/drawing/2014/main" id="{E6BBEFA9-F8B4-4434-9D09-61CD873457F2}"/>
                  </a:ext>
                </a:extLst>
              </p:cNvPr>
              <p:cNvSpPr txBox="1"/>
              <p:nvPr/>
            </p:nvSpPr>
            <p:spPr>
              <a:xfrm>
                <a:off x="5802825" y="5422740"/>
                <a:ext cx="748500" cy="800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40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14:m>
                  <m:oMath xmlns:m="http://schemas.openxmlformats.org/officeDocument/2006/math">
                    <m:r>
                      <a:rPr lang="en-US" sz="4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′</m:t>
                    </m:r>
                  </m:oMath>
                </a14:m>
                <a:endParaRPr sz="4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9" name="Google Shape;1179;p53">
                <a:extLst>
                  <a:ext uri="{FF2B5EF4-FFF2-40B4-BE49-F238E27FC236}">
                    <a16:creationId xmlns:a16="http://schemas.microsoft.com/office/drawing/2014/main" id="{E6BBEFA9-F8B4-4434-9D09-61CD87345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825" y="5422740"/>
                <a:ext cx="748500" cy="800189"/>
              </a:xfrm>
              <a:prstGeom prst="rect">
                <a:avLst/>
              </a:prstGeom>
              <a:blipFill>
                <a:blip r:embed="rId2"/>
                <a:stretch>
                  <a:fillRect l="-20325" t="-8397" r="-813" b="-25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718FB1B8-3FA5-400A-B549-623B282ADCA5}"/>
              </a:ext>
            </a:extLst>
          </p:cNvPr>
          <p:cNvSpPr txBox="1"/>
          <p:nvPr/>
        </p:nvSpPr>
        <p:spPr>
          <a:xfrm>
            <a:off x="1437945" y="1071720"/>
            <a:ext cx="601793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We wish to create an ANN which can recognize alphabets from a noisy 7x5 pixel binary pattern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E707782-02CD-4927-BFC2-365E1A3BA1AE}"/>
              </a:ext>
            </a:extLst>
          </p:cNvPr>
          <p:cNvSpPr txBox="1"/>
          <p:nvPr/>
        </p:nvSpPr>
        <p:spPr>
          <a:xfrm>
            <a:off x="1233016" y="5066181"/>
            <a:ext cx="14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</a:t>
            </a:r>
            <a:endParaRPr lang="en-IN" sz="24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A45966-3A95-47D9-9CA9-8DFF7A291300}"/>
              </a:ext>
            </a:extLst>
          </p:cNvPr>
          <p:cNvSpPr txBox="1"/>
          <p:nvPr/>
        </p:nvSpPr>
        <p:spPr>
          <a:xfrm>
            <a:off x="5458736" y="5022463"/>
            <a:ext cx="14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Noise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20" name="Google Shape;1143;p53">
            <a:extLst>
              <a:ext uri="{FF2B5EF4-FFF2-40B4-BE49-F238E27FC236}">
                <a16:creationId xmlns:a16="http://schemas.microsoft.com/office/drawing/2014/main" id="{3EDFA878-B5FC-465F-A600-F9E8B2B76A62}"/>
              </a:ext>
            </a:extLst>
          </p:cNvPr>
          <p:cNvSpPr/>
          <p:nvPr/>
        </p:nvSpPr>
        <p:spPr>
          <a:xfrm>
            <a:off x="5458735" y="2735261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170;p53">
            <a:extLst>
              <a:ext uri="{FF2B5EF4-FFF2-40B4-BE49-F238E27FC236}">
                <a16:creationId xmlns:a16="http://schemas.microsoft.com/office/drawing/2014/main" id="{2ED3804D-6D23-4CAE-90B4-F1DA40AADEE8}"/>
              </a:ext>
            </a:extLst>
          </p:cNvPr>
          <p:cNvSpPr/>
          <p:nvPr/>
        </p:nvSpPr>
        <p:spPr>
          <a:xfrm>
            <a:off x="6050114" y="4317178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171;p53">
            <a:extLst>
              <a:ext uri="{FF2B5EF4-FFF2-40B4-BE49-F238E27FC236}">
                <a16:creationId xmlns:a16="http://schemas.microsoft.com/office/drawing/2014/main" id="{6DF0C5FD-F047-4C50-BC88-2B46C2F8E39F}"/>
              </a:ext>
            </a:extLst>
          </p:cNvPr>
          <p:cNvSpPr/>
          <p:nvPr/>
        </p:nvSpPr>
        <p:spPr>
          <a:xfrm>
            <a:off x="6344258" y="4317178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176;p53">
            <a:extLst>
              <a:ext uri="{FF2B5EF4-FFF2-40B4-BE49-F238E27FC236}">
                <a16:creationId xmlns:a16="http://schemas.microsoft.com/office/drawing/2014/main" id="{021A23EE-48D2-4379-94FB-0A7769CED215}"/>
              </a:ext>
            </a:extLst>
          </p:cNvPr>
          <p:cNvSpPr/>
          <p:nvPr/>
        </p:nvSpPr>
        <p:spPr>
          <a:xfrm>
            <a:off x="6344258" y="4623663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1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81" name="Google Shape;1188;p54">
            <a:extLst>
              <a:ext uri="{FF2B5EF4-FFF2-40B4-BE49-F238E27FC236}">
                <a16:creationId xmlns:a16="http://schemas.microsoft.com/office/drawing/2014/main" id="{2B8F93DB-CD54-4FC0-82F0-2C552711C2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74" y="670319"/>
            <a:ext cx="9144000" cy="31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319C89D-A209-4EA3-9EF7-209E8BA99DBD}"/>
              </a:ext>
            </a:extLst>
          </p:cNvPr>
          <p:cNvSpPr txBox="1"/>
          <p:nvPr/>
        </p:nvSpPr>
        <p:spPr>
          <a:xfrm>
            <a:off x="30774" y="3843686"/>
            <a:ext cx="3086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CA1E78-FE87-4E43-B625-FFD2878B3F71}"/>
              </a:ext>
            </a:extLst>
          </p:cNvPr>
          <p:cNvSpPr txBox="1"/>
          <p:nvPr/>
        </p:nvSpPr>
        <p:spPr>
          <a:xfrm>
            <a:off x="3181739" y="3839202"/>
            <a:ext cx="5931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0E520-C95C-4DCC-BA9D-9E407D75856A}"/>
              </a:ext>
            </a:extLst>
          </p:cNvPr>
          <p:cNvGrpSpPr/>
          <p:nvPr/>
        </p:nvGrpSpPr>
        <p:grpSpPr>
          <a:xfrm>
            <a:off x="7696310" y="3839202"/>
            <a:ext cx="1307731" cy="1937706"/>
            <a:chOff x="1352623" y="3001948"/>
            <a:chExt cx="1436678" cy="2169098"/>
          </a:xfrm>
        </p:grpSpPr>
        <p:sp>
          <p:nvSpPr>
            <p:cNvPr id="10" name="Google Shape;1106;p53">
              <a:extLst>
                <a:ext uri="{FF2B5EF4-FFF2-40B4-BE49-F238E27FC236}">
                  <a16:creationId xmlns:a16="http://schemas.microsoft.com/office/drawing/2014/main" id="{9F57AE93-55C1-42D4-A4A1-9BEF37D23068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7;p53">
              <a:extLst>
                <a:ext uri="{FF2B5EF4-FFF2-40B4-BE49-F238E27FC236}">
                  <a16:creationId xmlns:a16="http://schemas.microsoft.com/office/drawing/2014/main" id="{3DF76F69-EA31-4745-B32A-82373F598FED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8;p53">
              <a:extLst>
                <a:ext uri="{FF2B5EF4-FFF2-40B4-BE49-F238E27FC236}">
                  <a16:creationId xmlns:a16="http://schemas.microsoft.com/office/drawing/2014/main" id="{E3905C65-60C4-4F1C-8E79-9B6E4C271968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09;p53">
              <a:extLst>
                <a:ext uri="{FF2B5EF4-FFF2-40B4-BE49-F238E27FC236}">
                  <a16:creationId xmlns:a16="http://schemas.microsoft.com/office/drawing/2014/main" id="{A2747BEC-2F84-42E3-B011-833B50045A71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0;p53">
              <a:extLst>
                <a:ext uri="{FF2B5EF4-FFF2-40B4-BE49-F238E27FC236}">
                  <a16:creationId xmlns:a16="http://schemas.microsoft.com/office/drawing/2014/main" id="{6AD9E3B9-8301-40AC-8FD2-F2671C30377A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1;p53">
              <a:extLst>
                <a:ext uri="{FF2B5EF4-FFF2-40B4-BE49-F238E27FC236}">
                  <a16:creationId xmlns:a16="http://schemas.microsoft.com/office/drawing/2014/main" id="{B31388F2-6413-440D-9DC2-A3F339C2C3E8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2;p53">
              <a:extLst>
                <a:ext uri="{FF2B5EF4-FFF2-40B4-BE49-F238E27FC236}">
                  <a16:creationId xmlns:a16="http://schemas.microsoft.com/office/drawing/2014/main" id="{7C7BBF30-7BFC-4892-8932-E1C9DBED2F68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3;p53">
              <a:extLst>
                <a:ext uri="{FF2B5EF4-FFF2-40B4-BE49-F238E27FC236}">
                  <a16:creationId xmlns:a16="http://schemas.microsoft.com/office/drawing/2014/main" id="{90E5B5B9-8C02-4D76-AFF4-2383DE8F157C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4;p53">
              <a:extLst>
                <a:ext uri="{FF2B5EF4-FFF2-40B4-BE49-F238E27FC236}">
                  <a16:creationId xmlns:a16="http://schemas.microsoft.com/office/drawing/2014/main" id="{C5430454-5324-4D3E-BB13-DD8CBF4C7288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5;p53">
              <a:extLst>
                <a:ext uri="{FF2B5EF4-FFF2-40B4-BE49-F238E27FC236}">
                  <a16:creationId xmlns:a16="http://schemas.microsoft.com/office/drawing/2014/main" id="{B49B6E7A-32D2-4186-9AB9-13251525DEE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6;p53">
              <a:extLst>
                <a:ext uri="{FF2B5EF4-FFF2-40B4-BE49-F238E27FC236}">
                  <a16:creationId xmlns:a16="http://schemas.microsoft.com/office/drawing/2014/main" id="{027C21F0-5F3C-471B-8C1F-4C3BB52F7EBB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7;p53">
              <a:extLst>
                <a:ext uri="{FF2B5EF4-FFF2-40B4-BE49-F238E27FC236}">
                  <a16:creationId xmlns:a16="http://schemas.microsoft.com/office/drawing/2014/main" id="{B18A52AC-4A91-4DB0-8A34-6EDD665531BF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8;p53">
              <a:extLst>
                <a:ext uri="{FF2B5EF4-FFF2-40B4-BE49-F238E27FC236}">
                  <a16:creationId xmlns:a16="http://schemas.microsoft.com/office/drawing/2014/main" id="{9B28E50C-6667-48F9-93F8-3384E1CE60A7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19;p53">
              <a:extLst>
                <a:ext uri="{FF2B5EF4-FFF2-40B4-BE49-F238E27FC236}">
                  <a16:creationId xmlns:a16="http://schemas.microsoft.com/office/drawing/2014/main" id="{FEE1B1A0-2E88-4B33-8964-973BEF89B495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0;p53">
              <a:extLst>
                <a:ext uri="{FF2B5EF4-FFF2-40B4-BE49-F238E27FC236}">
                  <a16:creationId xmlns:a16="http://schemas.microsoft.com/office/drawing/2014/main" id="{CD6E1D00-A284-4FB0-8777-DA544E7BACFF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1;p53">
              <a:extLst>
                <a:ext uri="{FF2B5EF4-FFF2-40B4-BE49-F238E27FC236}">
                  <a16:creationId xmlns:a16="http://schemas.microsoft.com/office/drawing/2014/main" id="{DDD1D71C-8E21-43F9-B577-E89D1817E911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2;p53">
              <a:extLst>
                <a:ext uri="{FF2B5EF4-FFF2-40B4-BE49-F238E27FC236}">
                  <a16:creationId xmlns:a16="http://schemas.microsoft.com/office/drawing/2014/main" id="{42E8292E-B96A-40B2-801C-E8B1370820C9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3;p53">
              <a:extLst>
                <a:ext uri="{FF2B5EF4-FFF2-40B4-BE49-F238E27FC236}">
                  <a16:creationId xmlns:a16="http://schemas.microsoft.com/office/drawing/2014/main" id="{787F3E6B-D0AD-4051-A3A4-5C04E38F0732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4;p53">
              <a:extLst>
                <a:ext uri="{FF2B5EF4-FFF2-40B4-BE49-F238E27FC236}">
                  <a16:creationId xmlns:a16="http://schemas.microsoft.com/office/drawing/2014/main" id="{014405A3-425F-4A31-9D81-5ABFF7DADB02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5;p53">
              <a:extLst>
                <a:ext uri="{FF2B5EF4-FFF2-40B4-BE49-F238E27FC236}">
                  <a16:creationId xmlns:a16="http://schemas.microsoft.com/office/drawing/2014/main" id="{1B24983D-840F-40C4-BB40-034E037AF12A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6;p53">
              <a:extLst>
                <a:ext uri="{FF2B5EF4-FFF2-40B4-BE49-F238E27FC236}">
                  <a16:creationId xmlns:a16="http://schemas.microsoft.com/office/drawing/2014/main" id="{C267C5DB-63E6-4901-96CE-3E063144C8C6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7;p53">
              <a:extLst>
                <a:ext uri="{FF2B5EF4-FFF2-40B4-BE49-F238E27FC236}">
                  <a16:creationId xmlns:a16="http://schemas.microsoft.com/office/drawing/2014/main" id="{4E2BE9C8-F243-4FDB-9DC0-3A454030A6FE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8;p53">
              <a:extLst>
                <a:ext uri="{FF2B5EF4-FFF2-40B4-BE49-F238E27FC236}">
                  <a16:creationId xmlns:a16="http://schemas.microsoft.com/office/drawing/2014/main" id="{8C4EE8E8-BF71-4CE4-9859-0D1AEA5309EC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29;p53">
              <a:extLst>
                <a:ext uri="{FF2B5EF4-FFF2-40B4-BE49-F238E27FC236}">
                  <a16:creationId xmlns:a16="http://schemas.microsoft.com/office/drawing/2014/main" id="{91DDFD8B-F738-4A71-96BE-51A4CA358A39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0;p53">
              <a:extLst>
                <a:ext uri="{FF2B5EF4-FFF2-40B4-BE49-F238E27FC236}">
                  <a16:creationId xmlns:a16="http://schemas.microsoft.com/office/drawing/2014/main" id="{18D02C33-C725-4E65-8450-116F3DFF3170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1;p53">
              <a:extLst>
                <a:ext uri="{FF2B5EF4-FFF2-40B4-BE49-F238E27FC236}">
                  <a16:creationId xmlns:a16="http://schemas.microsoft.com/office/drawing/2014/main" id="{0C101C37-B336-406B-951D-B35BB1EFD3C6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2;p53">
              <a:extLst>
                <a:ext uri="{FF2B5EF4-FFF2-40B4-BE49-F238E27FC236}">
                  <a16:creationId xmlns:a16="http://schemas.microsoft.com/office/drawing/2014/main" id="{D34A43E9-9755-4E38-AA35-917C2A609502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3;p53">
              <a:extLst>
                <a:ext uri="{FF2B5EF4-FFF2-40B4-BE49-F238E27FC236}">
                  <a16:creationId xmlns:a16="http://schemas.microsoft.com/office/drawing/2014/main" id="{15376EFE-F87D-4251-89B0-FFD63D7F9A3E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4;p53">
              <a:extLst>
                <a:ext uri="{FF2B5EF4-FFF2-40B4-BE49-F238E27FC236}">
                  <a16:creationId xmlns:a16="http://schemas.microsoft.com/office/drawing/2014/main" id="{35658855-5DDF-466F-AA17-D0AF23C27127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5;p53">
              <a:extLst>
                <a:ext uri="{FF2B5EF4-FFF2-40B4-BE49-F238E27FC236}">
                  <a16:creationId xmlns:a16="http://schemas.microsoft.com/office/drawing/2014/main" id="{0441904B-44EC-4BDE-94F2-FDFD662C4942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6;p53">
              <a:extLst>
                <a:ext uri="{FF2B5EF4-FFF2-40B4-BE49-F238E27FC236}">
                  <a16:creationId xmlns:a16="http://schemas.microsoft.com/office/drawing/2014/main" id="{DB65430F-D46F-4972-A125-416F5EDED2CE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7;p53">
              <a:extLst>
                <a:ext uri="{FF2B5EF4-FFF2-40B4-BE49-F238E27FC236}">
                  <a16:creationId xmlns:a16="http://schemas.microsoft.com/office/drawing/2014/main" id="{0826EB46-C77F-4EE1-9938-46B3ACD17346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8;p53">
              <a:extLst>
                <a:ext uri="{FF2B5EF4-FFF2-40B4-BE49-F238E27FC236}">
                  <a16:creationId xmlns:a16="http://schemas.microsoft.com/office/drawing/2014/main" id="{8A06EAEC-9C47-4B21-B795-DA0962BA91B8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39;p53">
              <a:extLst>
                <a:ext uri="{FF2B5EF4-FFF2-40B4-BE49-F238E27FC236}">
                  <a16:creationId xmlns:a16="http://schemas.microsoft.com/office/drawing/2014/main" id="{13B94842-1CB6-483B-A77D-C3403BF63013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140;p53">
              <a:extLst>
                <a:ext uri="{FF2B5EF4-FFF2-40B4-BE49-F238E27FC236}">
                  <a16:creationId xmlns:a16="http://schemas.microsoft.com/office/drawing/2014/main" id="{1D19A023-D0D7-4BE1-AB0B-1F9B517DA70D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BF374-2B79-43B1-B571-F7D24A3AD2B9}"/>
                  </a:ext>
                </a:extLst>
              </p:cNvPr>
              <p:cNvSpPr txBox="1"/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BF374-2B79-43B1-B571-F7D24A3AD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70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Network: Setting Neural Architecture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FB0D6-C493-4ED3-BD61-58BD667089A4}"/>
              </a:ext>
            </a:extLst>
          </p:cNvPr>
          <p:cNvSpPr txBox="1"/>
          <p:nvPr/>
        </p:nvSpPr>
        <p:spPr>
          <a:xfrm>
            <a:off x="333904" y="926557"/>
            <a:ext cx="311250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No. of Hidden Layers ?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14:cNvPr>
              <p14:cNvContentPartPr/>
              <p14:nvPr/>
            </p14:nvContentPartPr>
            <p14:xfrm>
              <a:off x="5733471" y="3870955"/>
              <a:ext cx="17280" cy="1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471" y="3861955"/>
                <a:ext cx="34920" cy="28080"/>
              </a:xfrm>
              <a:prstGeom prst="rect">
                <a:avLst/>
              </a:prstGeom>
            </p:spPr>
          </p:pic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D74490-7F8B-4AEB-954B-4FA9C27A5F1D}"/>
              </a:ext>
            </a:extLst>
          </p:cNvPr>
          <p:cNvCxnSpPr/>
          <p:nvPr/>
        </p:nvCxnSpPr>
        <p:spPr>
          <a:xfrm flipV="1">
            <a:off x="457200" y="1546960"/>
            <a:ext cx="0" cy="2101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1671035-A8CB-4557-9DE6-93D7A1A63783}"/>
              </a:ext>
            </a:extLst>
          </p:cNvPr>
          <p:cNvCxnSpPr/>
          <p:nvPr/>
        </p:nvCxnSpPr>
        <p:spPr>
          <a:xfrm>
            <a:off x="246185" y="3490060"/>
            <a:ext cx="2813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FAD89C5-BA27-44A8-B640-2BD7C4E47495}"/>
              </a:ext>
            </a:extLst>
          </p:cNvPr>
          <p:cNvSpPr/>
          <p:nvPr/>
        </p:nvSpPr>
        <p:spPr>
          <a:xfrm>
            <a:off x="578800" y="1590921"/>
            <a:ext cx="2058892" cy="1828800"/>
          </a:xfrm>
          <a:custGeom>
            <a:avLst/>
            <a:gdLst>
              <a:gd name="connsiteX0" fmla="*/ 10285 w 2058892"/>
              <a:gd name="connsiteY0" fmla="*/ 0 h 1828800"/>
              <a:gd name="connsiteX1" fmla="*/ 309223 w 2058892"/>
              <a:gd name="connsiteY1" fmla="*/ 1389185 h 1828800"/>
              <a:gd name="connsiteX2" fmla="*/ 2058892 w 2058892"/>
              <a:gd name="connsiteY2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892" h="1828800">
                <a:moveTo>
                  <a:pt x="10285" y="0"/>
                </a:moveTo>
                <a:cubicBezTo>
                  <a:pt x="-10963" y="542192"/>
                  <a:pt x="-32211" y="1084385"/>
                  <a:pt x="309223" y="1389185"/>
                </a:cubicBezTo>
                <a:cubicBezTo>
                  <a:pt x="650657" y="1693985"/>
                  <a:pt x="1354774" y="1761392"/>
                  <a:pt x="2058892" y="18288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9702235-C758-4479-9FE3-1928E45BFFB0}"/>
              </a:ext>
            </a:extLst>
          </p:cNvPr>
          <p:cNvSpPr/>
          <p:nvPr/>
        </p:nvSpPr>
        <p:spPr>
          <a:xfrm>
            <a:off x="668216" y="1546960"/>
            <a:ext cx="1969477" cy="1389222"/>
          </a:xfrm>
          <a:custGeom>
            <a:avLst/>
            <a:gdLst>
              <a:gd name="connsiteX0" fmla="*/ 0 w 1969477"/>
              <a:gd name="connsiteY0" fmla="*/ 35169 h 1389222"/>
              <a:gd name="connsiteX1" fmla="*/ 764931 w 1969477"/>
              <a:gd name="connsiteY1" fmla="*/ 1389185 h 1389222"/>
              <a:gd name="connsiteX2" fmla="*/ 1969477 w 1969477"/>
              <a:gd name="connsiteY2" fmla="*/ 0 h 1389222"/>
              <a:gd name="connsiteX3" fmla="*/ 1969477 w 1969477"/>
              <a:gd name="connsiteY3" fmla="*/ 0 h 138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477" h="1389222">
                <a:moveTo>
                  <a:pt x="0" y="35169"/>
                </a:moveTo>
                <a:cubicBezTo>
                  <a:pt x="218342" y="715107"/>
                  <a:pt x="436685" y="1395046"/>
                  <a:pt x="764931" y="1389185"/>
                </a:cubicBezTo>
                <a:cubicBezTo>
                  <a:pt x="1093177" y="1383324"/>
                  <a:pt x="1969477" y="0"/>
                  <a:pt x="1969477" y="0"/>
                </a:cubicBezTo>
                <a:lnTo>
                  <a:pt x="1969477" y="0"/>
                </a:ln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0E1E3A-E821-4E20-8685-DCFF818F1980}"/>
              </a:ext>
            </a:extLst>
          </p:cNvPr>
          <p:cNvSpPr txBox="1"/>
          <p:nvPr/>
        </p:nvSpPr>
        <p:spPr>
          <a:xfrm rot="16200000">
            <a:off x="-211041" y="1678778"/>
            <a:ext cx="96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Error</a:t>
            </a:r>
            <a:endParaRPr lang="en-IN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D8898C8-945B-46DE-9E6C-CF6B7BA7909E}"/>
              </a:ext>
            </a:extLst>
          </p:cNvPr>
          <p:cNvSpPr txBox="1"/>
          <p:nvPr/>
        </p:nvSpPr>
        <p:spPr>
          <a:xfrm>
            <a:off x="1767254" y="3511666"/>
            <a:ext cx="13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Neurons no.</a:t>
            </a:r>
            <a:endParaRPr lang="en-IN" b="1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0DFC04C-785A-4586-B1C7-B36E9295F9B2}"/>
              </a:ext>
            </a:extLst>
          </p:cNvPr>
          <p:cNvCxnSpPr/>
          <p:nvPr/>
        </p:nvCxnSpPr>
        <p:spPr>
          <a:xfrm>
            <a:off x="1532791" y="4138031"/>
            <a:ext cx="50995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A996FEA-2A41-4BF9-B62C-2820327B3C28}"/>
              </a:ext>
            </a:extLst>
          </p:cNvPr>
          <p:cNvSpPr txBox="1"/>
          <p:nvPr/>
        </p:nvSpPr>
        <p:spPr>
          <a:xfrm>
            <a:off x="2130667" y="3953365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Error</a:t>
            </a:r>
            <a:endParaRPr lang="en-IN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88F8A8F-40E8-4380-8DEA-4BEBF8BFA9B8}"/>
              </a:ext>
            </a:extLst>
          </p:cNvPr>
          <p:cNvCxnSpPr/>
          <p:nvPr/>
        </p:nvCxnSpPr>
        <p:spPr>
          <a:xfrm>
            <a:off x="1532791" y="4436942"/>
            <a:ext cx="5099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96B3D60-1D3B-47D5-91C9-B16A74C55BBE}"/>
              </a:ext>
            </a:extLst>
          </p:cNvPr>
          <p:cNvSpPr txBox="1"/>
          <p:nvPr/>
        </p:nvSpPr>
        <p:spPr>
          <a:xfrm>
            <a:off x="2130667" y="4252276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  <a:endParaRPr lang="en-IN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650CADB-D182-4EB9-9F39-A933ABCA5EFB}"/>
              </a:ext>
            </a:extLst>
          </p:cNvPr>
          <p:cNvCxnSpPr/>
          <p:nvPr/>
        </p:nvCxnSpPr>
        <p:spPr>
          <a:xfrm>
            <a:off x="1273062" y="2689960"/>
            <a:ext cx="0" cy="1055077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588041F-4BBF-4EA5-80FB-E400786C3B33}"/>
              </a:ext>
            </a:extLst>
          </p:cNvPr>
          <p:cNvCxnSpPr/>
          <p:nvPr/>
        </p:nvCxnSpPr>
        <p:spPr>
          <a:xfrm>
            <a:off x="1532791" y="2689960"/>
            <a:ext cx="0" cy="1055077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Left Brace 113">
            <a:extLst>
              <a:ext uri="{FF2B5EF4-FFF2-40B4-BE49-F238E27FC236}">
                <a16:creationId xmlns:a16="http://schemas.microsoft.com/office/drawing/2014/main" id="{A4829FEF-C6EC-4E38-93C5-5F5040562D8A}"/>
              </a:ext>
            </a:extLst>
          </p:cNvPr>
          <p:cNvSpPr/>
          <p:nvPr/>
        </p:nvSpPr>
        <p:spPr>
          <a:xfrm rot="16200000">
            <a:off x="1323800" y="3740258"/>
            <a:ext cx="149462" cy="26852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AE01DC1-1585-45BD-BFDC-5B67BEAA89C8}"/>
              </a:ext>
            </a:extLst>
          </p:cNvPr>
          <p:cNvSpPr txBox="1"/>
          <p:nvPr/>
        </p:nvSpPr>
        <p:spPr>
          <a:xfrm>
            <a:off x="12266" y="4506745"/>
            <a:ext cx="3346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Optimal number of neurons in hidden layer</a:t>
            </a:r>
            <a:endParaRPr lang="en-IN" sz="2400" b="1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D1F8BD9-28AF-4FFE-8B13-DEFBB2FCB996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1398532" y="3949250"/>
            <a:ext cx="0" cy="193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371D30E7-2728-43B3-B8CF-A28A1E050305}"/>
              </a:ext>
            </a:extLst>
          </p:cNvPr>
          <p:cNvSpPr txBox="1"/>
          <p:nvPr/>
        </p:nvSpPr>
        <p:spPr>
          <a:xfrm>
            <a:off x="102849" y="5313122"/>
            <a:ext cx="3967990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Error Gap:</a:t>
            </a:r>
          </a:p>
          <a:p>
            <a:pPr algn="ctr"/>
            <a:r>
              <a:rPr lang="en-US" sz="2400" dirty="0"/>
              <a:t>(Testing Error – Training Error) </a:t>
            </a:r>
          </a:p>
          <a:p>
            <a:pPr algn="ctr"/>
            <a:r>
              <a:rPr lang="en-US" sz="2400" dirty="0"/>
              <a:t>at the optimal hidden neuron</a:t>
            </a:r>
            <a:endParaRPr lang="en-IN" sz="2400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6C04118-BEE6-4F84-AF9A-03A90B9E86C1}"/>
              </a:ext>
            </a:extLst>
          </p:cNvPr>
          <p:cNvCxnSpPr>
            <a:cxnSpLocks/>
          </p:cNvCxnSpPr>
          <p:nvPr/>
        </p:nvCxnSpPr>
        <p:spPr>
          <a:xfrm>
            <a:off x="1025327" y="2968627"/>
            <a:ext cx="1067962" cy="1146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FA67AB7-7967-41DF-B867-7BE842F12BF4}"/>
              </a:ext>
            </a:extLst>
          </p:cNvPr>
          <p:cNvCxnSpPr>
            <a:cxnSpLocks/>
          </p:cNvCxnSpPr>
          <p:nvPr/>
        </p:nvCxnSpPr>
        <p:spPr>
          <a:xfrm>
            <a:off x="1025327" y="3229021"/>
            <a:ext cx="1067962" cy="1146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B2B09E51-CBFB-4352-92A8-282E3465E7C3}"/>
              </a:ext>
            </a:extLst>
          </p:cNvPr>
          <p:cNvSpPr/>
          <p:nvPr/>
        </p:nvSpPr>
        <p:spPr>
          <a:xfrm rot="10800000">
            <a:off x="2135789" y="2988139"/>
            <a:ext cx="149462" cy="26852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7B07E82-DAB2-403E-BDAC-2DCD3954D842}"/>
              </a:ext>
            </a:extLst>
          </p:cNvPr>
          <p:cNvSpPr txBox="1"/>
          <p:nvPr/>
        </p:nvSpPr>
        <p:spPr>
          <a:xfrm>
            <a:off x="2237462" y="2918608"/>
            <a:ext cx="113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 Gap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433D7-4261-4E6E-8BEE-D0B951430B07}"/>
              </a:ext>
            </a:extLst>
          </p:cNvPr>
          <p:cNvSpPr txBox="1"/>
          <p:nvPr/>
        </p:nvSpPr>
        <p:spPr>
          <a:xfrm>
            <a:off x="4224971" y="926556"/>
            <a:ext cx="458512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No. of neurons per hidden layers ?</a:t>
            </a:r>
            <a:endParaRPr lang="en-IN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3B6A1C-ED48-4167-A1FB-DEEC198ED730}"/>
              </a:ext>
            </a:extLst>
          </p:cNvPr>
          <p:cNvSpPr txBox="1"/>
          <p:nvPr/>
        </p:nvSpPr>
        <p:spPr>
          <a:xfrm>
            <a:off x="3530370" y="2180802"/>
            <a:ext cx="5571087" cy="1938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Optimal number of neurons (hidden layer)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Plot the testing and training error iterating  from 1 to max hidden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Consider those neuron where testing error has minima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D98F4-6655-4319-9D80-ADAC9963CC7B}"/>
              </a:ext>
            </a:extLst>
          </p:cNvPr>
          <p:cNvSpPr txBox="1"/>
          <p:nvPr/>
        </p:nvSpPr>
        <p:spPr>
          <a:xfrm>
            <a:off x="4141177" y="4222425"/>
            <a:ext cx="4970943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Optimal number of hidden layer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the no. of hidden neuron for first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this no. calculate for second layer, continue until the error gap starts increasing </a:t>
            </a:r>
          </a:p>
        </p:txBody>
      </p:sp>
    </p:spTree>
    <p:extLst>
      <p:ext uri="{BB962C8B-B14F-4D97-AF65-F5344CB8AC3E}">
        <p14:creationId xmlns:p14="http://schemas.microsoft.com/office/powerpoint/2010/main" val="85508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3140-5A88-43EF-919E-699770A6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Noise Tolerance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16A01F-7C25-4659-BE96-360B5098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AACB9-9275-4CC6-9E25-8C97F348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6C677-0938-487B-8127-B8BEFDA5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6ED44-137B-409F-88A3-D513D595B83A}"/>
              </a:ext>
            </a:extLst>
          </p:cNvPr>
          <p:cNvSpPr txBox="1"/>
          <p:nvPr/>
        </p:nvSpPr>
        <p:spPr>
          <a:xfrm>
            <a:off x="4598876" y="4381957"/>
            <a:ext cx="4379222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Test Data with mix noises varying from 4-bit  to 8-bit Results:</a:t>
            </a:r>
          </a:p>
          <a:p>
            <a:pPr algn="ctr"/>
            <a:r>
              <a:rPr lang="en-US" sz="2400" dirty="0"/>
              <a:t>Correct Prob. = 0.7203</a:t>
            </a:r>
          </a:p>
          <a:p>
            <a:pPr algn="ctr"/>
            <a:r>
              <a:rPr lang="en-US" sz="2400" dirty="0"/>
              <a:t>Wrong Prob. = 0.2797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68F39-9E7D-4ED4-BED6-0E10222AF3A9}"/>
              </a:ext>
            </a:extLst>
          </p:cNvPr>
          <p:cNvSpPr txBox="1"/>
          <p:nvPr/>
        </p:nvSpPr>
        <p:spPr>
          <a:xfrm>
            <a:off x="4616120" y="6014049"/>
            <a:ext cx="437859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Noise tolerance is up to 6-Bit flip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423DD-D1AD-4D42-ADF2-11D3426AC53A}"/>
              </a:ext>
            </a:extLst>
          </p:cNvPr>
          <p:cNvSpPr txBox="1"/>
          <p:nvPr/>
        </p:nvSpPr>
        <p:spPr>
          <a:xfrm>
            <a:off x="165901" y="830929"/>
            <a:ext cx="875985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520 data of these 26 character were taken and added some noise degree ranging from 4-Bit to 8-Bit flip 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BA503-685B-4743-8C35-4C771C283E5C}"/>
              </a:ext>
            </a:extLst>
          </p:cNvPr>
          <p:cNvSpPr txBox="1"/>
          <p:nvPr/>
        </p:nvSpPr>
        <p:spPr>
          <a:xfrm>
            <a:off x="165900" y="1790341"/>
            <a:ext cx="3678310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4-Bit Flip</a:t>
            </a:r>
          </a:p>
          <a:p>
            <a:pPr algn="ctr"/>
            <a:r>
              <a:rPr lang="en-US" sz="2400" dirty="0"/>
              <a:t>Correct Recognition: 0.913</a:t>
            </a:r>
          </a:p>
          <a:p>
            <a:pPr algn="ctr"/>
            <a:r>
              <a:rPr lang="en-US" sz="2400" dirty="0"/>
              <a:t>Wrong Recognition: 0.087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0FC08-D6FE-4128-BD8A-4D138C02B63B}"/>
              </a:ext>
            </a:extLst>
          </p:cNvPr>
          <p:cNvSpPr txBox="1"/>
          <p:nvPr/>
        </p:nvSpPr>
        <p:spPr>
          <a:xfrm>
            <a:off x="165900" y="3119085"/>
            <a:ext cx="367831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5-Bit Flip</a:t>
            </a:r>
          </a:p>
          <a:p>
            <a:pPr algn="ctr"/>
            <a:r>
              <a:rPr lang="en-US" sz="2400" dirty="0"/>
              <a:t>Correct Recognition: 0.7942</a:t>
            </a:r>
          </a:p>
          <a:p>
            <a:pPr algn="ctr"/>
            <a:r>
              <a:rPr lang="en-US" sz="2400" dirty="0"/>
              <a:t>Wrong Recognition: 0.2058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7D22E-F8DE-413A-9109-17E9B24B98B2}"/>
              </a:ext>
            </a:extLst>
          </p:cNvPr>
          <p:cNvSpPr txBox="1"/>
          <p:nvPr/>
        </p:nvSpPr>
        <p:spPr>
          <a:xfrm>
            <a:off x="165900" y="4447829"/>
            <a:ext cx="367831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6-Bit Flip</a:t>
            </a:r>
          </a:p>
          <a:p>
            <a:pPr algn="ctr"/>
            <a:r>
              <a:rPr lang="en-US" sz="2400" dirty="0"/>
              <a:t>Correct Recognition: 0.7077</a:t>
            </a:r>
          </a:p>
          <a:p>
            <a:pPr algn="ctr"/>
            <a:r>
              <a:rPr lang="en-US" sz="2400" dirty="0"/>
              <a:t>Wrong Recognition: 0.2923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A5B41-05E5-4BFF-AB2F-BFD764867EC7}"/>
              </a:ext>
            </a:extLst>
          </p:cNvPr>
          <p:cNvSpPr txBox="1"/>
          <p:nvPr/>
        </p:nvSpPr>
        <p:spPr>
          <a:xfrm>
            <a:off x="5247444" y="1807551"/>
            <a:ext cx="367831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7-Bit Flip</a:t>
            </a:r>
          </a:p>
          <a:p>
            <a:pPr algn="ctr"/>
            <a:r>
              <a:rPr lang="en-US" sz="2400" dirty="0"/>
              <a:t>Correct Recognition: 0.5923</a:t>
            </a:r>
          </a:p>
          <a:p>
            <a:pPr algn="ctr"/>
            <a:r>
              <a:rPr lang="en-US" sz="2400" dirty="0"/>
              <a:t>Wrong Recognition: 0.4077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EFC6D-4F05-4435-A454-DEB11BD4F7A5}"/>
              </a:ext>
            </a:extLst>
          </p:cNvPr>
          <p:cNvSpPr txBox="1"/>
          <p:nvPr/>
        </p:nvSpPr>
        <p:spPr>
          <a:xfrm>
            <a:off x="5247444" y="3115941"/>
            <a:ext cx="367831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8-Bit Flip</a:t>
            </a:r>
          </a:p>
          <a:p>
            <a:pPr algn="ctr"/>
            <a:r>
              <a:rPr lang="en-US" sz="2400" dirty="0"/>
              <a:t>Correct Recognition: 0.4635</a:t>
            </a:r>
          </a:p>
          <a:p>
            <a:pPr algn="ctr"/>
            <a:r>
              <a:rPr lang="en-US" sz="2400" dirty="0"/>
              <a:t>Wrong Recognition: 0.5365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77864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Neural Network: Noise Tolerance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14:cNvPr>
              <p14:cNvContentPartPr/>
              <p14:nvPr/>
            </p14:nvContentPartPr>
            <p14:xfrm>
              <a:off x="4637688" y="808300"/>
              <a:ext cx="17280" cy="1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8688" y="799600"/>
                <a:ext cx="34920" cy="27492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Google Shape;1106;p53">
            <a:extLst>
              <a:ext uri="{FF2B5EF4-FFF2-40B4-BE49-F238E27FC236}">
                <a16:creationId xmlns:a16="http://schemas.microsoft.com/office/drawing/2014/main" id="{3A3F4896-7EEC-4651-BB44-1F9055FFA4D1}"/>
              </a:ext>
            </a:extLst>
          </p:cNvPr>
          <p:cNvSpPr/>
          <p:nvPr/>
        </p:nvSpPr>
        <p:spPr>
          <a:xfrm>
            <a:off x="350864" y="7309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107;p53">
            <a:extLst>
              <a:ext uri="{FF2B5EF4-FFF2-40B4-BE49-F238E27FC236}">
                <a16:creationId xmlns:a16="http://schemas.microsoft.com/office/drawing/2014/main" id="{5BD0D426-C2B9-44A6-915E-63F707DD4B3C}"/>
              </a:ext>
            </a:extLst>
          </p:cNvPr>
          <p:cNvSpPr/>
          <p:nvPr/>
        </p:nvSpPr>
        <p:spPr>
          <a:xfrm>
            <a:off x="645009" y="7309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108;p53">
            <a:extLst>
              <a:ext uri="{FF2B5EF4-FFF2-40B4-BE49-F238E27FC236}">
                <a16:creationId xmlns:a16="http://schemas.microsoft.com/office/drawing/2014/main" id="{A764F556-9F10-4434-910B-3E2E8DFE09F4}"/>
              </a:ext>
            </a:extLst>
          </p:cNvPr>
          <p:cNvSpPr/>
          <p:nvPr/>
        </p:nvSpPr>
        <p:spPr>
          <a:xfrm>
            <a:off x="939153" y="7309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109;p53">
            <a:extLst>
              <a:ext uri="{FF2B5EF4-FFF2-40B4-BE49-F238E27FC236}">
                <a16:creationId xmlns:a16="http://schemas.microsoft.com/office/drawing/2014/main" id="{514B59C4-49E2-4286-93F2-C04228BB1DBE}"/>
              </a:ext>
            </a:extLst>
          </p:cNvPr>
          <p:cNvSpPr/>
          <p:nvPr/>
        </p:nvSpPr>
        <p:spPr>
          <a:xfrm>
            <a:off x="1233298" y="7309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110;p53">
            <a:extLst>
              <a:ext uri="{FF2B5EF4-FFF2-40B4-BE49-F238E27FC236}">
                <a16:creationId xmlns:a16="http://schemas.microsoft.com/office/drawing/2014/main" id="{344A6947-4A72-408E-A503-3A987FA7E117}"/>
              </a:ext>
            </a:extLst>
          </p:cNvPr>
          <p:cNvSpPr/>
          <p:nvPr/>
        </p:nvSpPr>
        <p:spPr>
          <a:xfrm>
            <a:off x="1527442" y="7309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11;p53">
            <a:extLst>
              <a:ext uri="{FF2B5EF4-FFF2-40B4-BE49-F238E27FC236}">
                <a16:creationId xmlns:a16="http://schemas.microsoft.com/office/drawing/2014/main" id="{6AABC674-9E7F-4889-B51D-654546CAB902}"/>
              </a:ext>
            </a:extLst>
          </p:cNvPr>
          <p:cNvSpPr/>
          <p:nvPr/>
        </p:nvSpPr>
        <p:spPr>
          <a:xfrm>
            <a:off x="350864" y="10541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12;p53">
            <a:extLst>
              <a:ext uri="{FF2B5EF4-FFF2-40B4-BE49-F238E27FC236}">
                <a16:creationId xmlns:a16="http://schemas.microsoft.com/office/drawing/2014/main" id="{4625BB63-3660-4A3A-A1C4-45B70FD6A2DF}"/>
              </a:ext>
            </a:extLst>
          </p:cNvPr>
          <p:cNvSpPr/>
          <p:nvPr/>
        </p:nvSpPr>
        <p:spPr>
          <a:xfrm>
            <a:off x="645009" y="1054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113;p53">
            <a:extLst>
              <a:ext uri="{FF2B5EF4-FFF2-40B4-BE49-F238E27FC236}">
                <a16:creationId xmlns:a16="http://schemas.microsoft.com/office/drawing/2014/main" id="{E65798A0-DC8D-4BA9-A87F-3579D82882EB}"/>
              </a:ext>
            </a:extLst>
          </p:cNvPr>
          <p:cNvSpPr/>
          <p:nvPr/>
        </p:nvSpPr>
        <p:spPr>
          <a:xfrm>
            <a:off x="939153" y="1054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114;p53">
            <a:extLst>
              <a:ext uri="{FF2B5EF4-FFF2-40B4-BE49-F238E27FC236}">
                <a16:creationId xmlns:a16="http://schemas.microsoft.com/office/drawing/2014/main" id="{7AA128EE-E612-4FFA-B839-654A8E2FBC9D}"/>
              </a:ext>
            </a:extLst>
          </p:cNvPr>
          <p:cNvSpPr/>
          <p:nvPr/>
        </p:nvSpPr>
        <p:spPr>
          <a:xfrm>
            <a:off x="1233298" y="1054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115;p53">
            <a:extLst>
              <a:ext uri="{FF2B5EF4-FFF2-40B4-BE49-F238E27FC236}">
                <a16:creationId xmlns:a16="http://schemas.microsoft.com/office/drawing/2014/main" id="{00561F75-30DC-4489-91F5-FDFCF3288529}"/>
              </a:ext>
            </a:extLst>
          </p:cNvPr>
          <p:cNvSpPr/>
          <p:nvPr/>
        </p:nvSpPr>
        <p:spPr>
          <a:xfrm>
            <a:off x="1527442" y="10541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116;p53">
            <a:extLst>
              <a:ext uri="{FF2B5EF4-FFF2-40B4-BE49-F238E27FC236}">
                <a16:creationId xmlns:a16="http://schemas.microsoft.com/office/drawing/2014/main" id="{F94D089C-A9C8-4A33-AC63-8109A62E499B}"/>
              </a:ext>
            </a:extLst>
          </p:cNvPr>
          <p:cNvSpPr/>
          <p:nvPr/>
        </p:nvSpPr>
        <p:spPr>
          <a:xfrm>
            <a:off x="350864" y="13772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117;p53">
            <a:extLst>
              <a:ext uri="{FF2B5EF4-FFF2-40B4-BE49-F238E27FC236}">
                <a16:creationId xmlns:a16="http://schemas.microsoft.com/office/drawing/2014/main" id="{113AA637-68FF-441B-80B4-DB9D62DA4CFB}"/>
              </a:ext>
            </a:extLst>
          </p:cNvPr>
          <p:cNvSpPr/>
          <p:nvPr/>
        </p:nvSpPr>
        <p:spPr>
          <a:xfrm>
            <a:off x="645009" y="1377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18;p53">
            <a:extLst>
              <a:ext uri="{FF2B5EF4-FFF2-40B4-BE49-F238E27FC236}">
                <a16:creationId xmlns:a16="http://schemas.microsoft.com/office/drawing/2014/main" id="{602E7716-E949-4585-9979-A04D4E03AE50}"/>
              </a:ext>
            </a:extLst>
          </p:cNvPr>
          <p:cNvSpPr/>
          <p:nvPr/>
        </p:nvSpPr>
        <p:spPr>
          <a:xfrm>
            <a:off x="939153" y="1377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119;p53">
            <a:extLst>
              <a:ext uri="{FF2B5EF4-FFF2-40B4-BE49-F238E27FC236}">
                <a16:creationId xmlns:a16="http://schemas.microsoft.com/office/drawing/2014/main" id="{3D14760A-AE25-48D4-9EA1-A242009CDEEC}"/>
              </a:ext>
            </a:extLst>
          </p:cNvPr>
          <p:cNvSpPr/>
          <p:nvPr/>
        </p:nvSpPr>
        <p:spPr>
          <a:xfrm>
            <a:off x="1233298" y="1377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120;p53">
            <a:extLst>
              <a:ext uri="{FF2B5EF4-FFF2-40B4-BE49-F238E27FC236}">
                <a16:creationId xmlns:a16="http://schemas.microsoft.com/office/drawing/2014/main" id="{8AFD6231-2F44-4EDB-8391-870062E54221}"/>
              </a:ext>
            </a:extLst>
          </p:cNvPr>
          <p:cNvSpPr/>
          <p:nvPr/>
        </p:nvSpPr>
        <p:spPr>
          <a:xfrm>
            <a:off x="1527442" y="13772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121;p53">
            <a:extLst>
              <a:ext uri="{FF2B5EF4-FFF2-40B4-BE49-F238E27FC236}">
                <a16:creationId xmlns:a16="http://schemas.microsoft.com/office/drawing/2014/main" id="{93B17E47-B9C3-4600-9987-C31DD6271769}"/>
              </a:ext>
            </a:extLst>
          </p:cNvPr>
          <p:cNvSpPr/>
          <p:nvPr/>
        </p:nvSpPr>
        <p:spPr>
          <a:xfrm>
            <a:off x="350864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122;p53">
            <a:extLst>
              <a:ext uri="{FF2B5EF4-FFF2-40B4-BE49-F238E27FC236}">
                <a16:creationId xmlns:a16="http://schemas.microsoft.com/office/drawing/2014/main" id="{964F2704-45A2-4F44-804A-7A1378CF4B82}"/>
              </a:ext>
            </a:extLst>
          </p:cNvPr>
          <p:cNvSpPr/>
          <p:nvPr/>
        </p:nvSpPr>
        <p:spPr>
          <a:xfrm>
            <a:off x="645009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23;p53">
            <a:extLst>
              <a:ext uri="{FF2B5EF4-FFF2-40B4-BE49-F238E27FC236}">
                <a16:creationId xmlns:a16="http://schemas.microsoft.com/office/drawing/2014/main" id="{720B2AFF-9958-491D-B232-DA146C993166}"/>
              </a:ext>
            </a:extLst>
          </p:cNvPr>
          <p:cNvSpPr/>
          <p:nvPr/>
        </p:nvSpPr>
        <p:spPr>
          <a:xfrm>
            <a:off x="939153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124;p53">
            <a:extLst>
              <a:ext uri="{FF2B5EF4-FFF2-40B4-BE49-F238E27FC236}">
                <a16:creationId xmlns:a16="http://schemas.microsoft.com/office/drawing/2014/main" id="{B3332A08-08D1-4F4C-86EE-4703AF24D08C}"/>
              </a:ext>
            </a:extLst>
          </p:cNvPr>
          <p:cNvSpPr/>
          <p:nvPr/>
        </p:nvSpPr>
        <p:spPr>
          <a:xfrm>
            <a:off x="1233298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125;p53">
            <a:extLst>
              <a:ext uri="{FF2B5EF4-FFF2-40B4-BE49-F238E27FC236}">
                <a16:creationId xmlns:a16="http://schemas.microsoft.com/office/drawing/2014/main" id="{B20730EE-F03D-4DB1-BBAA-00AEB7961CB4}"/>
              </a:ext>
            </a:extLst>
          </p:cNvPr>
          <p:cNvSpPr/>
          <p:nvPr/>
        </p:nvSpPr>
        <p:spPr>
          <a:xfrm>
            <a:off x="1527442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126;p53">
            <a:extLst>
              <a:ext uri="{FF2B5EF4-FFF2-40B4-BE49-F238E27FC236}">
                <a16:creationId xmlns:a16="http://schemas.microsoft.com/office/drawing/2014/main" id="{AE8C329A-651A-4B15-B88C-0BE65720D27D}"/>
              </a:ext>
            </a:extLst>
          </p:cNvPr>
          <p:cNvSpPr/>
          <p:nvPr/>
        </p:nvSpPr>
        <p:spPr>
          <a:xfrm>
            <a:off x="350864" y="20069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127;p53">
            <a:extLst>
              <a:ext uri="{FF2B5EF4-FFF2-40B4-BE49-F238E27FC236}">
                <a16:creationId xmlns:a16="http://schemas.microsoft.com/office/drawing/2014/main" id="{5D3CE45B-B802-4EA6-BDC6-F840DB8FEB57}"/>
              </a:ext>
            </a:extLst>
          </p:cNvPr>
          <p:cNvSpPr/>
          <p:nvPr/>
        </p:nvSpPr>
        <p:spPr>
          <a:xfrm>
            <a:off x="645009" y="20069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128;p53">
            <a:extLst>
              <a:ext uri="{FF2B5EF4-FFF2-40B4-BE49-F238E27FC236}">
                <a16:creationId xmlns:a16="http://schemas.microsoft.com/office/drawing/2014/main" id="{C572CA49-3E7E-44AC-AF8F-FAC20CF6FE22}"/>
              </a:ext>
            </a:extLst>
          </p:cNvPr>
          <p:cNvSpPr/>
          <p:nvPr/>
        </p:nvSpPr>
        <p:spPr>
          <a:xfrm>
            <a:off x="939153" y="20069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129;p53">
            <a:extLst>
              <a:ext uri="{FF2B5EF4-FFF2-40B4-BE49-F238E27FC236}">
                <a16:creationId xmlns:a16="http://schemas.microsoft.com/office/drawing/2014/main" id="{1F2D741C-4ED2-4D33-8DBE-2FE1CA13B581}"/>
              </a:ext>
            </a:extLst>
          </p:cNvPr>
          <p:cNvSpPr/>
          <p:nvPr/>
        </p:nvSpPr>
        <p:spPr>
          <a:xfrm>
            <a:off x="1233298" y="20069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130;p53">
            <a:extLst>
              <a:ext uri="{FF2B5EF4-FFF2-40B4-BE49-F238E27FC236}">
                <a16:creationId xmlns:a16="http://schemas.microsoft.com/office/drawing/2014/main" id="{DD436DDD-81C3-446C-B630-CA9408FD3EF1}"/>
              </a:ext>
            </a:extLst>
          </p:cNvPr>
          <p:cNvSpPr/>
          <p:nvPr/>
        </p:nvSpPr>
        <p:spPr>
          <a:xfrm>
            <a:off x="1527442" y="20069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31;p53">
            <a:extLst>
              <a:ext uri="{FF2B5EF4-FFF2-40B4-BE49-F238E27FC236}">
                <a16:creationId xmlns:a16="http://schemas.microsoft.com/office/drawing/2014/main" id="{ADAE730B-1ADF-4805-97E0-B44F8348A2B9}"/>
              </a:ext>
            </a:extLst>
          </p:cNvPr>
          <p:cNvSpPr/>
          <p:nvPr/>
        </p:nvSpPr>
        <p:spPr>
          <a:xfrm>
            <a:off x="350864" y="231338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132;p53">
            <a:extLst>
              <a:ext uri="{FF2B5EF4-FFF2-40B4-BE49-F238E27FC236}">
                <a16:creationId xmlns:a16="http://schemas.microsoft.com/office/drawing/2014/main" id="{C8F52D72-8202-4B8D-AE7E-11D8771A475F}"/>
              </a:ext>
            </a:extLst>
          </p:cNvPr>
          <p:cNvSpPr/>
          <p:nvPr/>
        </p:nvSpPr>
        <p:spPr>
          <a:xfrm>
            <a:off x="645009" y="231338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33;p53">
            <a:extLst>
              <a:ext uri="{FF2B5EF4-FFF2-40B4-BE49-F238E27FC236}">
                <a16:creationId xmlns:a16="http://schemas.microsoft.com/office/drawing/2014/main" id="{2F549C36-730B-437D-9C14-5BB09198CD26}"/>
              </a:ext>
            </a:extLst>
          </p:cNvPr>
          <p:cNvSpPr/>
          <p:nvPr/>
        </p:nvSpPr>
        <p:spPr>
          <a:xfrm>
            <a:off x="939153" y="231338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134;p53">
            <a:extLst>
              <a:ext uri="{FF2B5EF4-FFF2-40B4-BE49-F238E27FC236}">
                <a16:creationId xmlns:a16="http://schemas.microsoft.com/office/drawing/2014/main" id="{13E90C77-BF31-45F2-B669-C91344EB1736}"/>
              </a:ext>
            </a:extLst>
          </p:cNvPr>
          <p:cNvSpPr/>
          <p:nvPr/>
        </p:nvSpPr>
        <p:spPr>
          <a:xfrm>
            <a:off x="1233298" y="231338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135;p53">
            <a:extLst>
              <a:ext uri="{FF2B5EF4-FFF2-40B4-BE49-F238E27FC236}">
                <a16:creationId xmlns:a16="http://schemas.microsoft.com/office/drawing/2014/main" id="{E8D80CBA-9072-4554-AF1E-BBE65947689E}"/>
              </a:ext>
            </a:extLst>
          </p:cNvPr>
          <p:cNvSpPr/>
          <p:nvPr/>
        </p:nvSpPr>
        <p:spPr>
          <a:xfrm>
            <a:off x="1527442" y="231338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136;p53">
            <a:extLst>
              <a:ext uri="{FF2B5EF4-FFF2-40B4-BE49-F238E27FC236}">
                <a16:creationId xmlns:a16="http://schemas.microsoft.com/office/drawing/2014/main" id="{A18532E5-6B38-411B-ADB3-36D884C1C350}"/>
              </a:ext>
            </a:extLst>
          </p:cNvPr>
          <p:cNvSpPr/>
          <p:nvPr/>
        </p:nvSpPr>
        <p:spPr>
          <a:xfrm>
            <a:off x="350864" y="26198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137;p53">
            <a:extLst>
              <a:ext uri="{FF2B5EF4-FFF2-40B4-BE49-F238E27FC236}">
                <a16:creationId xmlns:a16="http://schemas.microsoft.com/office/drawing/2014/main" id="{972CBCC4-58E7-4154-AB88-DD0F4106BCD2}"/>
              </a:ext>
            </a:extLst>
          </p:cNvPr>
          <p:cNvSpPr/>
          <p:nvPr/>
        </p:nvSpPr>
        <p:spPr>
          <a:xfrm>
            <a:off x="645009" y="26198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138;p53">
            <a:extLst>
              <a:ext uri="{FF2B5EF4-FFF2-40B4-BE49-F238E27FC236}">
                <a16:creationId xmlns:a16="http://schemas.microsoft.com/office/drawing/2014/main" id="{4D8B7394-888B-4480-8557-E9BFC85700D4}"/>
              </a:ext>
            </a:extLst>
          </p:cNvPr>
          <p:cNvSpPr/>
          <p:nvPr/>
        </p:nvSpPr>
        <p:spPr>
          <a:xfrm>
            <a:off x="939153" y="26198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139;p53">
            <a:extLst>
              <a:ext uri="{FF2B5EF4-FFF2-40B4-BE49-F238E27FC236}">
                <a16:creationId xmlns:a16="http://schemas.microsoft.com/office/drawing/2014/main" id="{1A31FA19-71CE-44B2-BCB6-EF603C1A43F8}"/>
              </a:ext>
            </a:extLst>
          </p:cNvPr>
          <p:cNvSpPr/>
          <p:nvPr/>
        </p:nvSpPr>
        <p:spPr>
          <a:xfrm>
            <a:off x="1233298" y="26198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140;p53">
            <a:extLst>
              <a:ext uri="{FF2B5EF4-FFF2-40B4-BE49-F238E27FC236}">
                <a16:creationId xmlns:a16="http://schemas.microsoft.com/office/drawing/2014/main" id="{91A068AF-FD49-4328-ADB2-EC25E3015847}"/>
              </a:ext>
            </a:extLst>
          </p:cNvPr>
          <p:cNvSpPr/>
          <p:nvPr/>
        </p:nvSpPr>
        <p:spPr>
          <a:xfrm>
            <a:off x="1527442" y="26198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106;p53">
            <a:extLst>
              <a:ext uri="{FF2B5EF4-FFF2-40B4-BE49-F238E27FC236}">
                <a16:creationId xmlns:a16="http://schemas.microsoft.com/office/drawing/2014/main" id="{5C7742DE-5F75-4368-A002-973B9225BAE1}"/>
              </a:ext>
            </a:extLst>
          </p:cNvPr>
          <p:cNvSpPr/>
          <p:nvPr/>
        </p:nvSpPr>
        <p:spPr>
          <a:xfrm>
            <a:off x="349370" y="36839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107;p53">
            <a:extLst>
              <a:ext uri="{FF2B5EF4-FFF2-40B4-BE49-F238E27FC236}">
                <a16:creationId xmlns:a16="http://schemas.microsoft.com/office/drawing/2014/main" id="{A5956989-007B-41F2-B274-709BEC1B5E23}"/>
              </a:ext>
            </a:extLst>
          </p:cNvPr>
          <p:cNvSpPr/>
          <p:nvPr/>
        </p:nvSpPr>
        <p:spPr>
          <a:xfrm>
            <a:off x="643515" y="368393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108;p53">
            <a:extLst>
              <a:ext uri="{FF2B5EF4-FFF2-40B4-BE49-F238E27FC236}">
                <a16:creationId xmlns:a16="http://schemas.microsoft.com/office/drawing/2014/main" id="{9AB0810E-07BE-4975-8A9F-191A5BFE73EB}"/>
              </a:ext>
            </a:extLst>
          </p:cNvPr>
          <p:cNvSpPr/>
          <p:nvPr/>
        </p:nvSpPr>
        <p:spPr>
          <a:xfrm>
            <a:off x="937659" y="36839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109;p53">
            <a:extLst>
              <a:ext uri="{FF2B5EF4-FFF2-40B4-BE49-F238E27FC236}">
                <a16:creationId xmlns:a16="http://schemas.microsoft.com/office/drawing/2014/main" id="{88DAF1BF-9F54-4400-AEAB-D8646D81E800}"/>
              </a:ext>
            </a:extLst>
          </p:cNvPr>
          <p:cNvSpPr/>
          <p:nvPr/>
        </p:nvSpPr>
        <p:spPr>
          <a:xfrm>
            <a:off x="1231804" y="36839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110;p53">
            <a:extLst>
              <a:ext uri="{FF2B5EF4-FFF2-40B4-BE49-F238E27FC236}">
                <a16:creationId xmlns:a16="http://schemas.microsoft.com/office/drawing/2014/main" id="{F61B2A94-C2EE-4C21-B7DB-C902000E9422}"/>
              </a:ext>
            </a:extLst>
          </p:cNvPr>
          <p:cNvSpPr/>
          <p:nvPr/>
        </p:nvSpPr>
        <p:spPr>
          <a:xfrm>
            <a:off x="1525948" y="36839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111;p53">
            <a:extLst>
              <a:ext uri="{FF2B5EF4-FFF2-40B4-BE49-F238E27FC236}">
                <a16:creationId xmlns:a16="http://schemas.microsoft.com/office/drawing/2014/main" id="{679ECCC9-0994-4ADA-981A-B492856AD7DC}"/>
              </a:ext>
            </a:extLst>
          </p:cNvPr>
          <p:cNvSpPr/>
          <p:nvPr/>
        </p:nvSpPr>
        <p:spPr>
          <a:xfrm>
            <a:off x="349370" y="400707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112;p53">
            <a:extLst>
              <a:ext uri="{FF2B5EF4-FFF2-40B4-BE49-F238E27FC236}">
                <a16:creationId xmlns:a16="http://schemas.microsoft.com/office/drawing/2014/main" id="{A850C9B5-F641-4A6F-8DEB-562AD8F2C6AA}"/>
              </a:ext>
            </a:extLst>
          </p:cNvPr>
          <p:cNvSpPr/>
          <p:nvPr/>
        </p:nvSpPr>
        <p:spPr>
          <a:xfrm>
            <a:off x="643515" y="400707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113;p53">
            <a:extLst>
              <a:ext uri="{FF2B5EF4-FFF2-40B4-BE49-F238E27FC236}">
                <a16:creationId xmlns:a16="http://schemas.microsoft.com/office/drawing/2014/main" id="{F3884A1C-B2B7-4483-8E0C-4F3C56B46871}"/>
              </a:ext>
            </a:extLst>
          </p:cNvPr>
          <p:cNvSpPr/>
          <p:nvPr/>
        </p:nvSpPr>
        <p:spPr>
          <a:xfrm>
            <a:off x="937659" y="400707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14;p53">
            <a:extLst>
              <a:ext uri="{FF2B5EF4-FFF2-40B4-BE49-F238E27FC236}">
                <a16:creationId xmlns:a16="http://schemas.microsoft.com/office/drawing/2014/main" id="{F899960D-F250-460F-83E6-F479F76C22F4}"/>
              </a:ext>
            </a:extLst>
          </p:cNvPr>
          <p:cNvSpPr/>
          <p:nvPr/>
        </p:nvSpPr>
        <p:spPr>
          <a:xfrm>
            <a:off x="1231804" y="400707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15;p53">
            <a:extLst>
              <a:ext uri="{FF2B5EF4-FFF2-40B4-BE49-F238E27FC236}">
                <a16:creationId xmlns:a16="http://schemas.microsoft.com/office/drawing/2014/main" id="{138CD67E-AE07-45D6-BCC1-40CFFE4D1746}"/>
              </a:ext>
            </a:extLst>
          </p:cNvPr>
          <p:cNvSpPr/>
          <p:nvPr/>
        </p:nvSpPr>
        <p:spPr>
          <a:xfrm>
            <a:off x="1525948" y="400707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16;p53">
            <a:extLst>
              <a:ext uri="{FF2B5EF4-FFF2-40B4-BE49-F238E27FC236}">
                <a16:creationId xmlns:a16="http://schemas.microsoft.com/office/drawing/2014/main" id="{1D1FE7AC-2727-468A-96E0-D249A764AE9B}"/>
              </a:ext>
            </a:extLst>
          </p:cNvPr>
          <p:cNvSpPr/>
          <p:nvPr/>
        </p:nvSpPr>
        <p:spPr>
          <a:xfrm>
            <a:off x="349370" y="433022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17;p53">
            <a:extLst>
              <a:ext uri="{FF2B5EF4-FFF2-40B4-BE49-F238E27FC236}">
                <a16:creationId xmlns:a16="http://schemas.microsoft.com/office/drawing/2014/main" id="{6C47D15B-ABAC-45CD-8710-0A6649338BC2}"/>
              </a:ext>
            </a:extLst>
          </p:cNvPr>
          <p:cNvSpPr/>
          <p:nvPr/>
        </p:nvSpPr>
        <p:spPr>
          <a:xfrm>
            <a:off x="643515" y="433022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18;p53">
            <a:extLst>
              <a:ext uri="{FF2B5EF4-FFF2-40B4-BE49-F238E27FC236}">
                <a16:creationId xmlns:a16="http://schemas.microsoft.com/office/drawing/2014/main" id="{24B4955B-00D2-4C9B-AB45-EF71E31AAA18}"/>
              </a:ext>
            </a:extLst>
          </p:cNvPr>
          <p:cNvSpPr/>
          <p:nvPr/>
        </p:nvSpPr>
        <p:spPr>
          <a:xfrm>
            <a:off x="937659" y="433022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19;p53">
            <a:extLst>
              <a:ext uri="{FF2B5EF4-FFF2-40B4-BE49-F238E27FC236}">
                <a16:creationId xmlns:a16="http://schemas.microsoft.com/office/drawing/2014/main" id="{7C1FE763-6D9B-464F-BD5D-B6AB49CACED2}"/>
              </a:ext>
            </a:extLst>
          </p:cNvPr>
          <p:cNvSpPr/>
          <p:nvPr/>
        </p:nvSpPr>
        <p:spPr>
          <a:xfrm>
            <a:off x="1231804" y="43302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20;p53">
            <a:extLst>
              <a:ext uri="{FF2B5EF4-FFF2-40B4-BE49-F238E27FC236}">
                <a16:creationId xmlns:a16="http://schemas.microsoft.com/office/drawing/2014/main" id="{21B92C52-D6DC-4F24-8F35-C6A53CFF0C6F}"/>
              </a:ext>
            </a:extLst>
          </p:cNvPr>
          <p:cNvSpPr/>
          <p:nvPr/>
        </p:nvSpPr>
        <p:spPr>
          <a:xfrm>
            <a:off x="1525948" y="433022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21;p53">
            <a:extLst>
              <a:ext uri="{FF2B5EF4-FFF2-40B4-BE49-F238E27FC236}">
                <a16:creationId xmlns:a16="http://schemas.microsoft.com/office/drawing/2014/main" id="{024BB30D-5E37-41D7-A960-42D8C3D702A7}"/>
              </a:ext>
            </a:extLst>
          </p:cNvPr>
          <p:cNvSpPr/>
          <p:nvPr/>
        </p:nvSpPr>
        <p:spPr>
          <a:xfrm>
            <a:off x="349370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22;p53">
            <a:extLst>
              <a:ext uri="{FF2B5EF4-FFF2-40B4-BE49-F238E27FC236}">
                <a16:creationId xmlns:a16="http://schemas.microsoft.com/office/drawing/2014/main" id="{EAB9545D-8186-4D76-B825-A7D855951B26}"/>
              </a:ext>
            </a:extLst>
          </p:cNvPr>
          <p:cNvSpPr/>
          <p:nvPr/>
        </p:nvSpPr>
        <p:spPr>
          <a:xfrm>
            <a:off x="643515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123;p53">
            <a:extLst>
              <a:ext uri="{FF2B5EF4-FFF2-40B4-BE49-F238E27FC236}">
                <a16:creationId xmlns:a16="http://schemas.microsoft.com/office/drawing/2014/main" id="{5A3BAFB8-E203-4598-A003-0CDCD0306976}"/>
              </a:ext>
            </a:extLst>
          </p:cNvPr>
          <p:cNvSpPr/>
          <p:nvPr/>
        </p:nvSpPr>
        <p:spPr>
          <a:xfrm>
            <a:off x="937659" y="465337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124;p53">
            <a:extLst>
              <a:ext uri="{FF2B5EF4-FFF2-40B4-BE49-F238E27FC236}">
                <a16:creationId xmlns:a16="http://schemas.microsoft.com/office/drawing/2014/main" id="{440803CF-DC94-4619-882E-E9B34419F0BA}"/>
              </a:ext>
            </a:extLst>
          </p:cNvPr>
          <p:cNvSpPr/>
          <p:nvPr/>
        </p:nvSpPr>
        <p:spPr>
          <a:xfrm>
            <a:off x="1231804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125;p53">
            <a:extLst>
              <a:ext uri="{FF2B5EF4-FFF2-40B4-BE49-F238E27FC236}">
                <a16:creationId xmlns:a16="http://schemas.microsoft.com/office/drawing/2014/main" id="{AE3D6E71-F5EF-43AC-9622-562ADD23AE69}"/>
              </a:ext>
            </a:extLst>
          </p:cNvPr>
          <p:cNvSpPr/>
          <p:nvPr/>
        </p:nvSpPr>
        <p:spPr>
          <a:xfrm>
            <a:off x="1525948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1126;p53">
            <a:extLst>
              <a:ext uri="{FF2B5EF4-FFF2-40B4-BE49-F238E27FC236}">
                <a16:creationId xmlns:a16="http://schemas.microsoft.com/office/drawing/2014/main" id="{CE913178-CF27-4B17-A2A8-454AA8A3BB29}"/>
              </a:ext>
            </a:extLst>
          </p:cNvPr>
          <p:cNvSpPr/>
          <p:nvPr/>
        </p:nvSpPr>
        <p:spPr>
          <a:xfrm>
            <a:off x="349370" y="495986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127;p53">
            <a:extLst>
              <a:ext uri="{FF2B5EF4-FFF2-40B4-BE49-F238E27FC236}">
                <a16:creationId xmlns:a16="http://schemas.microsoft.com/office/drawing/2014/main" id="{F97835FF-DC6A-43A7-94DB-C3B2A8DBBFC8}"/>
              </a:ext>
            </a:extLst>
          </p:cNvPr>
          <p:cNvSpPr/>
          <p:nvPr/>
        </p:nvSpPr>
        <p:spPr>
          <a:xfrm>
            <a:off x="643515" y="49598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128;p53">
            <a:extLst>
              <a:ext uri="{FF2B5EF4-FFF2-40B4-BE49-F238E27FC236}">
                <a16:creationId xmlns:a16="http://schemas.microsoft.com/office/drawing/2014/main" id="{751156D7-C4F0-48FD-88D5-B5546041E1E9}"/>
              </a:ext>
            </a:extLst>
          </p:cNvPr>
          <p:cNvSpPr/>
          <p:nvPr/>
        </p:nvSpPr>
        <p:spPr>
          <a:xfrm>
            <a:off x="937659" y="49598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129;p53">
            <a:extLst>
              <a:ext uri="{FF2B5EF4-FFF2-40B4-BE49-F238E27FC236}">
                <a16:creationId xmlns:a16="http://schemas.microsoft.com/office/drawing/2014/main" id="{41165A52-D262-4EBD-858F-9FCED1F8879D}"/>
              </a:ext>
            </a:extLst>
          </p:cNvPr>
          <p:cNvSpPr/>
          <p:nvPr/>
        </p:nvSpPr>
        <p:spPr>
          <a:xfrm>
            <a:off x="1231804" y="49598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1130;p53">
            <a:extLst>
              <a:ext uri="{FF2B5EF4-FFF2-40B4-BE49-F238E27FC236}">
                <a16:creationId xmlns:a16="http://schemas.microsoft.com/office/drawing/2014/main" id="{06C0C94F-AB01-4B58-9DA9-391D1D8A65AF}"/>
              </a:ext>
            </a:extLst>
          </p:cNvPr>
          <p:cNvSpPr/>
          <p:nvPr/>
        </p:nvSpPr>
        <p:spPr>
          <a:xfrm>
            <a:off x="1525948" y="495986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1131;p53">
            <a:extLst>
              <a:ext uri="{FF2B5EF4-FFF2-40B4-BE49-F238E27FC236}">
                <a16:creationId xmlns:a16="http://schemas.microsoft.com/office/drawing/2014/main" id="{234D779F-2B12-43E7-B2C4-05B7C9E4C1C0}"/>
              </a:ext>
            </a:extLst>
          </p:cNvPr>
          <p:cNvSpPr/>
          <p:nvPr/>
        </p:nvSpPr>
        <p:spPr>
          <a:xfrm>
            <a:off x="349370" y="52663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1132;p53">
            <a:extLst>
              <a:ext uri="{FF2B5EF4-FFF2-40B4-BE49-F238E27FC236}">
                <a16:creationId xmlns:a16="http://schemas.microsoft.com/office/drawing/2014/main" id="{B002A86D-ED74-4ED7-96BC-B4C5B7D3F6BD}"/>
              </a:ext>
            </a:extLst>
          </p:cNvPr>
          <p:cNvSpPr/>
          <p:nvPr/>
        </p:nvSpPr>
        <p:spPr>
          <a:xfrm>
            <a:off x="643515" y="52663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1133;p53">
            <a:extLst>
              <a:ext uri="{FF2B5EF4-FFF2-40B4-BE49-F238E27FC236}">
                <a16:creationId xmlns:a16="http://schemas.microsoft.com/office/drawing/2014/main" id="{C3F900CD-D600-4C93-A492-FD9C5ACDF362}"/>
              </a:ext>
            </a:extLst>
          </p:cNvPr>
          <p:cNvSpPr/>
          <p:nvPr/>
        </p:nvSpPr>
        <p:spPr>
          <a:xfrm>
            <a:off x="937659" y="52663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134;p53">
            <a:extLst>
              <a:ext uri="{FF2B5EF4-FFF2-40B4-BE49-F238E27FC236}">
                <a16:creationId xmlns:a16="http://schemas.microsoft.com/office/drawing/2014/main" id="{A3B3C3B5-C9FF-4103-9E8D-DE41854D229C}"/>
              </a:ext>
            </a:extLst>
          </p:cNvPr>
          <p:cNvSpPr/>
          <p:nvPr/>
        </p:nvSpPr>
        <p:spPr>
          <a:xfrm>
            <a:off x="1231804" y="52663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1135;p53">
            <a:extLst>
              <a:ext uri="{FF2B5EF4-FFF2-40B4-BE49-F238E27FC236}">
                <a16:creationId xmlns:a16="http://schemas.microsoft.com/office/drawing/2014/main" id="{6102AB39-7736-4EF8-8914-E366F3EB1362}"/>
              </a:ext>
            </a:extLst>
          </p:cNvPr>
          <p:cNvSpPr/>
          <p:nvPr/>
        </p:nvSpPr>
        <p:spPr>
          <a:xfrm>
            <a:off x="1525948" y="52663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1136;p53">
            <a:extLst>
              <a:ext uri="{FF2B5EF4-FFF2-40B4-BE49-F238E27FC236}">
                <a16:creationId xmlns:a16="http://schemas.microsoft.com/office/drawing/2014/main" id="{84447298-9E0F-4311-9E1F-B4CB7B02D32C}"/>
              </a:ext>
            </a:extLst>
          </p:cNvPr>
          <p:cNvSpPr/>
          <p:nvPr/>
        </p:nvSpPr>
        <p:spPr>
          <a:xfrm>
            <a:off x="349370" y="557282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1137;p53">
            <a:extLst>
              <a:ext uri="{FF2B5EF4-FFF2-40B4-BE49-F238E27FC236}">
                <a16:creationId xmlns:a16="http://schemas.microsoft.com/office/drawing/2014/main" id="{D624B6D2-7495-474C-B86C-2691A4465B0E}"/>
              </a:ext>
            </a:extLst>
          </p:cNvPr>
          <p:cNvSpPr/>
          <p:nvPr/>
        </p:nvSpPr>
        <p:spPr>
          <a:xfrm>
            <a:off x="643515" y="557282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138;p53">
            <a:extLst>
              <a:ext uri="{FF2B5EF4-FFF2-40B4-BE49-F238E27FC236}">
                <a16:creationId xmlns:a16="http://schemas.microsoft.com/office/drawing/2014/main" id="{6EA8D189-48D5-4041-862A-A9FF21B95CE5}"/>
              </a:ext>
            </a:extLst>
          </p:cNvPr>
          <p:cNvSpPr/>
          <p:nvPr/>
        </p:nvSpPr>
        <p:spPr>
          <a:xfrm>
            <a:off x="937659" y="557282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139;p53">
            <a:extLst>
              <a:ext uri="{FF2B5EF4-FFF2-40B4-BE49-F238E27FC236}">
                <a16:creationId xmlns:a16="http://schemas.microsoft.com/office/drawing/2014/main" id="{ECA21EB8-972A-4DB7-92AF-45EAA04A1B83}"/>
              </a:ext>
            </a:extLst>
          </p:cNvPr>
          <p:cNvSpPr/>
          <p:nvPr/>
        </p:nvSpPr>
        <p:spPr>
          <a:xfrm>
            <a:off x="1231804" y="557282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40;p53">
            <a:extLst>
              <a:ext uri="{FF2B5EF4-FFF2-40B4-BE49-F238E27FC236}">
                <a16:creationId xmlns:a16="http://schemas.microsoft.com/office/drawing/2014/main" id="{E5CD8078-35DA-4F2A-8963-523B2A40F24E}"/>
              </a:ext>
            </a:extLst>
          </p:cNvPr>
          <p:cNvSpPr/>
          <p:nvPr/>
        </p:nvSpPr>
        <p:spPr>
          <a:xfrm>
            <a:off x="1525948" y="557282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06;p53">
            <a:extLst>
              <a:ext uri="{FF2B5EF4-FFF2-40B4-BE49-F238E27FC236}">
                <a16:creationId xmlns:a16="http://schemas.microsoft.com/office/drawing/2014/main" id="{66C6997F-4253-467C-A9A9-DBF3B1AB05A8}"/>
              </a:ext>
            </a:extLst>
          </p:cNvPr>
          <p:cNvSpPr/>
          <p:nvPr/>
        </p:nvSpPr>
        <p:spPr>
          <a:xfrm>
            <a:off x="7388830" y="36655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07;p53">
            <a:extLst>
              <a:ext uri="{FF2B5EF4-FFF2-40B4-BE49-F238E27FC236}">
                <a16:creationId xmlns:a16="http://schemas.microsoft.com/office/drawing/2014/main" id="{7D20217F-C1B9-4363-9569-27F4573F1586}"/>
              </a:ext>
            </a:extLst>
          </p:cNvPr>
          <p:cNvSpPr/>
          <p:nvPr/>
        </p:nvSpPr>
        <p:spPr>
          <a:xfrm>
            <a:off x="7682975" y="36655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08;p53">
            <a:extLst>
              <a:ext uri="{FF2B5EF4-FFF2-40B4-BE49-F238E27FC236}">
                <a16:creationId xmlns:a16="http://schemas.microsoft.com/office/drawing/2014/main" id="{A60DF439-9446-4740-8624-C4D7EAC3ACED}"/>
              </a:ext>
            </a:extLst>
          </p:cNvPr>
          <p:cNvSpPr/>
          <p:nvPr/>
        </p:nvSpPr>
        <p:spPr>
          <a:xfrm>
            <a:off x="7977119" y="366554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09;p53">
            <a:extLst>
              <a:ext uri="{FF2B5EF4-FFF2-40B4-BE49-F238E27FC236}">
                <a16:creationId xmlns:a16="http://schemas.microsoft.com/office/drawing/2014/main" id="{8043B323-2AB8-4E95-A0B6-3FF181CD67BC}"/>
              </a:ext>
            </a:extLst>
          </p:cNvPr>
          <p:cNvSpPr/>
          <p:nvPr/>
        </p:nvSpPr>
        <p:spPr>
          <a:xfrm>
            <a:off x="8271264" y="36655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110;p53">
            <a:extLst>
              <a:ext uri="{FF2B5EF4-FFF2-40B4-BE49-F238E27FC236}">
                <a16:creationId xmlns:a16="http://schemas.microsoft.com/office/drawing/2014/main" id="{5C721C51-4A2E-4209-A8F3-7DC7D54030F2}"/>
              </a:ext>
            </a:extLst>
          </p:cNvPr>
          <p:cNvSpPr/>
          <p:nvPr/>
        </p:nvSpPr>
        <p:spPr>
          <a:xfrm>
            <a:off x="8565408" y="36655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111;p53">
            <a:extLst>
              <a:ext uri="{FF2B5EF4-FFF2-40B4-BE49-F238E27FC236}">
                <a16:creationId xmlns:a16="http://schemas.microsoft.com/office/drawing/2014/main" id="{62A3A4B6-82F2-4ED5-8165-5D409209FD17}"/>
              </a:ext>
            </a:extLst>
          </p:cNvPr>
          <p:cNvSpPr/>
          <p:nvPr/>
        </p:nvSpPr>
        <p:spPr>
          <a:xfrm>
            <a:off x="7388830" y="398869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112;p53">
            <a:extLst>
              <a:ext uri="{FF2B5EF4-FFF2-40B4-BE49-F238E27FC236}">
                <a16:creationId xmlns:a16="http://schemas.microsoft.com/office/drawing/2014/main" id="{515A6C2B-7188-4D60-AB1A-6824D6E37204}"/>
              </a:ext>
            </a:extLst>
          </p:cNvPr>
          <p:cNvSpPr/>
          <p:nvPr/>
        </p:nvSpPr>
        <p:spPr>
          <a:xfrm>
            <a:off x="7682975" y="39886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113;p53">
            <a:extLst>
              <a:ext uri="{FF2B5EF4-FFF2-40B4-BE49-F238E27FC236}">
                <a16:creationId xmlns:a16="http://schemas.microsoft.com/office/drawing/2014/main" id="{7B234025-CBA1-4FCA-A3F8-96F5F3B27A57}"/>
              </a:ext>
            </a:extLst>
          </p:cNvPr>
          <p:cNvSpPr/>
          <p:nvPr/>
        </p:nvSpPr>
        <p:spPr>
          <a:xfrm>
            <a:off x="7977119" y="398869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114;p53">
            <a:extLst>
              <a:ext uri="{FF2B5EF4-FFF2-40B4-BE49-F238E27FC236}">
                <a16:creationId xmlns:a16="http://schemas.microsoft.com/office/drawing/2014/main" id="{E83BFACB-7857-450B-B7DB-5FB86E667D67}"/>
              </a:ext>
            </a:extLst>
          </p:cNvPr>
          <p:cNvSpPr/>
          <p:nvPr/>
        </p:nvSpPr>
        <p:spPr>
          <a:xfrm>
            <a:off x="8271264" y="39886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115;p53">
            <a:extLst>
              <a:ext uri="{FF2B5EF4-FFF2-40B4-BE49-F238E27FC236}">
                <a16:creationId xmlns:a16="http://schemas.microsoft.com/office/drawing/2014/main" id="{99CB567B-3A29-4926-BE80-70186F421A3F}"/>
              </a:ext>
            </a:extLst>
          </p:cNvPr>
          <p:cNvSpPr/>
          <p:nvPr/>
        </p:nvSpPr>
        <p:spPr>
          <a:xfrm>
            <a:off x="8565408" y="398869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116;p53">
            <a:extLst>
              <a:ext uri="{FF2B5EF4-FFF2-40B4-BE49-F238E27FC236}">
                <a16:creationId xmlns:a16="http://schemas.microsoft.com/office/drawing/2014/main" id="{DBC2E33B-FD83-4B5C-9BA4-FEE43F0A4015}"/>
              </a:ext>
            </a:extLst>
          </p:cNvPr>
          <p:cNvSpPr/>
          <p:nvPr/>
        </p:nvSpPr>
        <p:spPr>
          <a:xfrm>
            <a:off x="7388830" y="4311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117;p53">
            <a:extLst>
              <a:ext uri="{FF2B5EF4-FFF2-40B4-BE49-F238E27FC236}">
                <a16:creationId xmlns:a16="http://schemas.microsoft.com/office/drawing/2014/main" id="{C22B9725-884C-4495-951B-ED92CDDDD613}"/>
              </a:ext>
            </a:extLst>
          </p:cNvPr>
          <p:cNvSpPr/>
          <p:nvPr/>
        </p:nvSpPr>
        <p:spPr>
          <a:xfrm>
            <a:off x="7682975" y="4311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118;p53">
            <a:extLst>
              <a:ext uri="{FF2B5EF4-FFF2-40B4-BE49-F238E27FC236}">
                <a16:creationId xmlns:a16="http://schemas.microsoft.com/office/drawing/2014/main" id="{5209C856-4C22-4F2F-978F-50248D99C6DA}"/>
              </a:ext>
            </a:extLst>
          </p:cNvPr>
          <p:cNvSpPr/>
          <p:nvPr/>
        </p:nvSpPr>
        <p:spPr>
          <a:xfrm>
            <a:off x="7977119" y="431183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119;p53">
            <a:extLst>
              <a:ext uri="{FF2B5EF4-FFF2-40B4-BE49-F238E27FC236}">
                <a16:creationId xmlns:a16="http://schemas.microsoft.com/office/drawing/2014/main" id="{76B37CC6-90C5-463E-AA7D-9F98B5F5FD3E}"/>
              </a:ext>
            </a:extLst>
          </p:cNvPr>
          <p:cNvSpPr/>
          <p:nvPr/>
        </p:nvSpPr>
        <p:spPr>
          <a:xfrm>
            <a:off x="8271264" y="4311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120;p53">
            <a:extLst>
              <a:ext uri="{FF2B5EF4-FFF2-40B4-BE49-F238E27FC236}">
                <a16:creationId xmlns:a16="http://schemas.microsoft.com/office/drawing/2014/main" id="{C4B7DA49-D716-41FB-8EC4-DFD163E96169}"/>
              </a:ext>
            </a:extLst>
          </p:cNvPr>
          <p:cNvSpPr/>
          <p:nvPr/>
        </p:nvSpPr>
        <p:spPr>
          <a:xfrm>
            <a:off x="8565408" y="4311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121;p53">
            <a:extLst>
              <a:ext uri="{FF2B5EF4-FFF2-40B4-BE49-F238E27FC236}">
                <a16:creationId xmlns:a16="http://schemas.microsoft.com/office/drawing/2014/main" id="{DC813D69-ECFA-4F1C-B64D-DCBECEC06A13}"/>
              </a:ext>
            </a:extLst>
          </p:cNvPr>
          <p:cNvSpPr/>
          <p:nvPr/>
        </p:nvSpPr>
        <p:spPr>
          <a:xfrm>
            <a:off x="7388830" y="463498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122;p53">
            <a:extLst>
              <a:ext uri="{FF2B5EF4-FFF2-40B4-BE49-F238E27FC236}">
                <a16:creationId xmlns:a16="http://schemas.microsoft.com/office/drawing/2014/main" id="{3E462846-06B7-4FA2-B178-8B27509349FA}"/>
              </a:ext>
            </a:extLst>
          </p:cNvPr>
          <p:cNvSpPr/>
          <p:nvPr/>
        </p:nvSpPr>
        <p:spPr>
          <a:xfrm>
            <a:off x="7682975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123;p53">
            <a:extLst>
              <a:ext uri="{FF2B5EF4-FFF2-40B4-BE49-F238E27FC236}">
                <a16:creationId xmlns:a16="http://schemas.microsoft.com/office/drawing/2014/main" id="{5F544D9D-4807-4204-A3A9-4CA207535D1C}"/>
              </a:ext>
            </a:extLst>
          </p:cNvPr>
          <p:cNvSpPr/>
          <p:nvPr/>
        </p:nvSpPr>
        <p:spPr>
          <a:xfrm>
            <a:off x="7977119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124;p53">
            <a:extLst>
              <a:ext uri="{FF2B5EF4-FFF2-40B4-BE49-F238E27FC236}">
                <a16:creationId xmlns:a16="http://schemas.microsoft.com/office/drawing/2014/main" id="{F1657867-3276-46AB-BF09-EE59E22859DF}"/>
              </a:ext>
            </a:extLst>
          </p:cNvPr>
          <p:cNvSpPr/>
          <p:nvPr/>
        </p:nvSpPr>
        <p:spPr>
          <a:xfrm>
            <a:off x="8271264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125;p53">
            <a:extLst>
              <a:ext uri="{FF2B5EF4-FFF2-40B4-BE49-F238E27FC236}">
                <a16:creationId xmlns:a16="http://schemas.microsoft.com/office/drawing/2014/main" id="{5F467011-68D8-4E46-8AD0-2527D436246C}"/>
              </a:ext>
            </a:extLst>
          </p:cNvPr>
          <p:cNvSpPr/>
          <p:nvPr/>
        </p:nvSpPr>
        <p:spPr>
          <a:xfrm>
            <a:off x="8565408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126;p53">
            <a:extLst>
              <a:ext uri="{FF2B5EF4-FFF2-40B4-BE49-F238E27FC236}">
                <a16:creationId xmlns:a16="http://schemas.microsoft.com/office/drawing/2014/main" id="{27F4B7DD-D85E-4FC3-8F2B-CC6D41B89E50}"/>
              </a:ext>
            </a:extLst>
          </p:cNvPr>
          <p:cNvSpPr/>
          <p:nvPr/>
        </p:nvSpPr>
        <p:spPr>
          <a:xfrm>
            <a:off x="7388830" y="4941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127;p53">
            <a:extLst>
              <a:ext uri="{FF2B5EF4-FFF2-40B4-BE49-F238E27FC236}">
                <a16:creationId xmlns:a16="http://schemas.microsoft.com/office/drawing/2014/main" id="{FD0274BF-FC69-4CB7-9CE4-DCDDD3DDCF43}"/>
              </a:ext>
            </a:extLst>
          </p:cNvPr>
          <p:cNvSpPr/>
          <p:nvPr/>
        </p:nvSpPr>
        <p:spPr>
          <a:xfrm>
            <a:off x="7682975" y="4941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128;p53">
            <a:extLst>
              <a:ext uri="{FF2B5EF4-FFF2-40B4-BE49-F238E27FC236}">
                <a16:creationId xmlns:a16="http://schemas.microsoft.com/office/drawing/2014/main" id="{E0150618-1410-4663-B135-DF7481D96518}"/>
              </a:ext>
            </a:extLst>
          </p:cNvPr>
          <p:cNvSpPr/>
          <p:nvPr/>
        </p:nvSpPr>
        <p:spPr>
          <a:xfrm>
            <a:off x="7977119" y="4941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129;p53">
            <a:extLst>
              <a:ext uri="{FF2B5EF4-FFF2-40B4-BE49-F238E27FC236}">
                <a16:creationId xmlns:a16="http://schemas.microsoft.com/office/drawing/2014/main" id="{44EF531D-1DD6-4DAB-B524-142A02C22337}"/>
              </a:ext>
            </a:extLst>
          </p:cNvPr>
          <p:cNvSpPr/>
          <p:nvPr/>
        </p:nvSpPr>
        <p:spPr>
          <a:xfrm>
            <a:off x="8271264" y="4941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130;p53">
            <a:extLst>
              <a:ext uri="{FF2B5EF4-FFF2-40B4-BE49-F238E27FC236}">
                <a16:creationId xmlns:a16="http://schemas.microsoft.com/office/drawing/2014/main" id="{BA704A2C-3D95-4471-BAE5-6DF596F7DC3F}"/>
              </a:ext>
            </a:extLst>
          </p:cNvPr>
          <p:cNvSpPr/>
          <p:nvPr/>
        </p:nvSpPr>
        <p:spPr>
          <a:xfrm>
            <a:off x="8565408" y="4941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131;p53">
            <a:extLst>
              <a:ext uri="{FF2B5EF4-FFF2-40B4-BE49-F238E27FC236}">
                <a16:creationId xmlns:a16="http://schemas.microsoft.com/office/drawing/2014/main" id="{247402F9-0329-4D0E-A23D-FB4ED30CD471}"/>
              </a:ext>
            </a:extLst>
          </p:cNvPr>
          <p:cNvSpPr/>
          <p:nvPr/>
        </p:nvSpPr>
        <p:spPr>
          <a:xfrm>
            <a:off x="7388830" y="524795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132;p53">
            <a:extLst>
              <a:ext uri="{FF2B5EF4-FFF2-40B4-BE49-F238E27FC236}">
                <a16:creationId xmlns:a16="http://schemas.microsoft.com/office/drawing/2014/main" id="{2FA5763F-C23F-4DA1-A665-62979A7C4A16}"/>
              </a:ext>
            </a:extLst>
          </p:cNvPr>
          <p:cNvSpPr/>
          <p:nvPr/>
        </p:nvSpPr>
        <p:spPr>
          <a:xfrm>
            <a:off x="7682975" y="524795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133;p53">
            <a:extLst>
              <a:ext uri="{FF2B5EF4-FFF2-40B4-BE49-F238E27FC236}">
                <a16:creationId xmlns:a16="http://schemas.microsoft.com/office/drawing/2014/main" id="{D0D8722A-C166-4537-B8CF-5CB3AB8B3EEA}"/>
              </a:ext>
            </a:extLst>
          </p:cNvPr>
          <p:cNvSpPr/>
          <p:nvPr/>
        </p:nvSpPr>
        <p:spPr>
          <a:xfrm>
            <a:off x="7977119" y="524795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134;p53">
            <a:extLst>
              <a:ext uri="{FF2B5EF4-FFF2-40B4-BE49-F238E27FC236}">
                <a16:creationId xmlns:a16="http://schemas.microsoft.com/office/drawing/2014/main" id="{A3CF6ACF-ECD8-42BB-929F-5257289C5351}"/>
              </a:ext>
            </a:extLst>
          </p:cNvPr>
          <p:cNvSpPr/>
          <p:nvPr/>
        </p:nvSpPr>
        <p:spPr>
          <a:xfrm>
            <a:off x="8271264" y="52479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135;p53">
            <a:extLst>
              <a:ext uri="{FF2B5EF4-FFF2-40B4-BE49-F238E27FC236}">
                <a16:creationId xmlns:a16="http://schemas.microsoft.com/office/drawing/2014/main" id="{2C2A88A8-778C-4A6E-9131-D0C97375454B}"/>
              </a:ext>
            </a:extLst>
          </p:cNvPr>
          <p:cNvSpPr/>
          <p:nvPr/>
        </p:nvSpPr>
        <p:spPr>
          <a:xfrm>
            <a:off x="8565408" y="524795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136;p53">
            <a:extLst>
              <a:ext uri="{FF2B5EF4-FFF2-40B4-BE49-F238E27FC236}">
                <a16:creationId xmlns:a16="http://schemas.microsoft.com/office/drawing/2014/main" id="{3F10E400-3362-464C-95BC-6E9EF8C03104}"/>
              </a:ext>
            </a:extLst>
          </p:cNvPr>
          <p:cNvSpPr/>
          <p:nvPr/>
        </p:nvSpPr>
        <p:spPr>
          <a:xfrm>
            <a:off x="7388830" y="555444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137;p53">
            <a:extLst>
              <a:ext uri="{FF2B5EF4-FFF2-40B4-BE49-F238E27FC236}">
                <a16:creationId xmlns:a16="http://schemas.microsoft.com/office/drawing/2014/main" id="{EAA8CD44-6F6A-4980-9209-BB59485A5B8F}"/>
              </a:ext>
            </a:extLst>
          </p:cNvPr>
          <p:cNvSpPr/>
          <p:nvPr/>
        </p:nvSpPr>
        <p:spPr>
          <a:xfrm>
            <a:off x="7682975" y="55544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138;p53">
            <a:extLst>
              <a:ext uri="{FF2B5EF4-FFF2-40B4-BE49-F238E27FC236}">
                <a16:creationId xmlns:a16="http://schemas.microsoft.com/office/drawing/2014/main" id="{E897C60C-40AD-4252-8DB3-E0B50C3E4308}"/>
              </a:ext>
            </a:extLst>
          </p:cNvPr>
          <p:cNvSpPr/>
          <p:nvPr/>
        </p:nvSpPr>
        <p:spPr>
          <a:xfrm>
            <a:off x="7977119" y="55544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139;p53">
            <a:extLst>
              <a:ext uri="{FF2B5EF4-FFF2-40B4-BE49-F238E27FC236}">
                <a16:creationId xmlns:a16="http://schemas.microsoft.com/office/drawing/2014/main" id="{DB245B70-23A3-4849-8F56-A16B23B0CDE8}"/>
              </a:ext>
            </a:extLst>
          </p:cNvPr>
          <p:cNvSpPr/>
          <p:nvPr/>
        </p:nvSpPr>
        <p:spPr>
          <a:xfrm>
            <a:off x="8271264" y="55544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140;p53">
            <a:extLst>
              <a:ext uri="{FF2B5EF4-FFF2-40B4-BE49-F238E27FC236}">
                <a16:creationId xmlns:a16="http://schemas.microsoft.com/office/drawing/2014/main" id="{02CBDE7F-2A78-418D-BBED-02BBB61F956D}"/>
              </a:ext>
            </a:extLst>
          </p:cNvPr>
          <p:cNvSpPr/>
          <p:nvPr/>
        </p:nvSpPr>
        <p:spPr>
          <a:xfrm>
            <a:off x="8565408" y="555444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106;p53">
            <a:extLst>
              <a:ext uri="{FF2B5EF4-FFF2-40B4-BE49-F238E27FC236}">
                <a16:creationId xmlns:a16="http://schemas.microsoft.com/office/drawing/2014/main" id="{88EFF1AF-2046-4DC3-B52B-AF868964DBEE}"/>
              </a:ext>
            </a:extLst>
          </p:cNvPr>
          <p:cNvSpPr/>
          <p:nvPr/>
        </p:nvSpPr>
        <p:spPr>
          <a:xfrm>
            <a:off x="3845499" y="730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107;p53">
            <a:extLst>
              <a:ext uri="{FF2B5EF4-FFF2-40B4-BE49-F238E27FC236}">
                <a16:creationId xmlns:a16="http://schemas.microsoft.com/office/drawing/2014/main" id="{9EED0056-7854-4890-8E47-05FCCE0996A8}"/>
              </a:ext>
            </a:extLst>
          </p:cNvPr>
          <p:cNvSpPr/>
          <p:nvPr/>
        </p:nvSpPr>
        <p:spPr>
          <a:xfrm>
            <a:off x="4139644" y="730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108;p53">
            <a:extLst>
              <a:ext uri="{FF2B5EF4-FFF2-40B4-BE49-F238E27FC236}">
                <a16:creationId xmlns:a16="http://schemas.microsoft.com/office/drawing/2014/main" id="{D27ABB45-CD19-4384-B07A-A1FB2F00B3B4}"/>
              </a:ext>
            </a:extLst>
          </p:cNvPr>
          <p:cNvSpPr/>
          <p:nvPr/>
        </p:nvSpPr>
        <p:spPr>
          <a:xfrm>
            <a:off x="4433788" y="730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109;p53">
            <a:extLst>
              <a:ext uri="{FF2B5EF4-FFF2-40B4-BE49-F238E27FC236}">
                <a16:creationId xmlns:a16="http://schemas.microsoft.com/office/drawing/2014/main" id="{DD8632CF-7093-4448-A0AC-1C0C05C2E555}"/>
              </a:ext>
            </a:extLst>
          </p:cNvPr>
          <p:cNvSpPr/>
          <p:nvPr/>
        </p:nvSpPr>
        <p:spPr>
          <a:xfrm>
            <a:off x="4727933" y="730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110;p53">
            <a:extLst>
              <a:ext uri="{FF2B5EF4-FFF2-40B4-BE49-F238E27FC236}">
                <a16:creationId xmlns:a16="http://schemas.microsoft.com/office/drawing/2014/main" id="{734FC5A1-BD74-4480-9202-88763CD7B523}"/>
              </a:ext>
            </a:extLst>
          </p:cNvPr>
          <p:cNvSpPr/>
          <p:nvPr/>
        </p:nvSpPr>
        <p:spPr>
          <a:xfrm>
            <a:off x="5022077" y="730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111;p53">
            <a:extLst>
              <a:ext uri="{FF2B5EF4-FFF2-40B4-BE49-F238E27FC236}">
                <a16:creationId xmlns:a16="http://schemas.microsoft.com/office/drawing/2014/main" id="{57AD9990-5AC7-4D1B-A4F0-337B3818486A}"/>
              </a:ext>
            </a:extLst>
          </p:cNvPr>
          <p:cNvSpPr/>
          <p:nvPr/>
        </p:nvSpPr>
        <p:spPr>
          <a:xfrm>
            <a:off x="3845499" y="105398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112;p53">
            <a:extLst>
              <a:ext uri="{FF2B5EF4-FFF2-40B4-BE49-F238E27FC236}">
                <a16:creationId xmlns:a16="http://schemas.microsoft.com/office/drawing/2014/main" id="{B489512B-5E7E-491E-BBA6-12800E791C11}"/>
              </a:ext>
            </a:extLst>
          </p:cNvPr>
          <p:cNvSpPr/>
          <p:nvPr/>
        </p:nvSpPr>
        <p:spPr>
          <a:xfrm>
            <a:off x="4139644" y="105398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113;p53">
            <a:extLst>
              <a:ext uri="{FF2B5EF4-FFF2-40B4-BE49-F238E27FC236}">
                <a16:creationId xmlns:a16="http://schemas.microsoft.com/office/drawing/2014/main" id="{FC12FA8D-B480-4296-9C04-777DCAA16290}"/>
              </a:ext>
            </a:extLst>
          </p:cNvPr>
          <p:cNvSpPr/>
          <p:nvPr/>
        </p:nvSpPr>
        <p:spPr>
          <a:xfrm>
            <a:off x="4433788" y="105398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114;p53">
            <a:extLst>
              <a:ext uri="{FF2B5EF4-FFF2-40B4-BE49-F238E27FC236}">
                <a16:creationId xmlns:a16="http://schemas.microsoft.com/office/drawing/2014/main" id="{926BAD72-CC6D-483C-A994-AA80536550D0}"/>
              </a:ext>
            </a:extLst>
          </p:cNvPr>
          <p:cNvSpPr/>
          <p:nvPr/>
        </p:nvSpPr>
        <p:spPr>
          <a:xfrm>
            <a:off x="4727933" y="105398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115;p53">
            <a:extLst>
              <a:ext uri="{FF2B5EF4-FFF2-40B4-BE49-F238E27FC236}">
                <a16:creationId xmlns:a16="http://schemas.microsoft.com/office/drawing/2014/main" id="{BFBC157F-BCEA-4B25-BD97-4F6A003D5B2D}"/>
              </a:ext>
            </a:extLst>
          </p:cNvPr>
          <p:cNvSpPr/>
          <p:nvPr/>
        </p:nvSpPr>
        <p:spPr>
          <a:xfrm>
            <a:off x="5022077" y="105398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116;p53">
            <a:extLst>
              <a:ext uri="{FF2B5EF4-FFF2-40B4-BE49-F238E27FC236}">
                <a16:creationId xmlns:a16="http://schemas.microsoft.com/office/drawing/2014/main" id="{A4896CE9-E25E-4DF7-9167-8B420FE8D7AD}"/>
              </a:ext>
            </a:extLst>
          </p:cNvPr>
          <p:cNvSpPr/>
          <p:nvPr/>
        </p:nvSpPr>
        <p:spPr>
          <a:xfrm>
            <a:off x="3845499" y="137713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117;p53">
            <a:extLst>
              <a:ext uri="{FF2B5EF4-FFF2-40B4-BE49-F238E27FC236}">
                <a16:creationId xmlns:a16="http://schemas.microsoft.com/office/drawing/2014/main" id="{93E3B60C-4990-4293-8B07-7CFC07400899}"/>
              </a:ext>
            </a:extLst>
          </p:cNvPr>
          <p:cNvSpPr/>
          <p:nvPr/>
        </p:nvSpPr>
        <p:spPr>
          <a:xfrm>
            <a:off x="4139644" y="137713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118;p53">
            <a:extLst>
              <a:ext uri="{FF2B5EF4-FFF2-40B4-BE49-F238E27FC236}">
                <a16:creationId xmlns:a16="http://schemas.microsoft.com/office/drawing/2014/main" id="{870F02BF-B283-45BD-AF1B-9C247DAF8FDC}"/>
              </a:ext>
            </a:extLst>
          </p:cNvPr>
          <p:cNvSpPr/>
          <p:nvPr/>
        </p:nvSpPr>
        <p:spPr>
          <a:xfrm>
            <a:off x="4433788" y="137713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119;p53">
            <a:extLst>
              <a:ext uri="{FF2B5EF4-FFF2-40B4-BE49-F238E27FC236}">
                <a16:creationId xmlns:a16="http://schemas.microsoft.com/office/drawing/2014/main" id="{A50FC40D-3831-4C53-9710-12186A5512A4}"/>
              </a:ext>
            </a:extLst>
          </p:cNvPr>
          <p:cNvSpPr/>
          <p:nvPr/>
        </p:nvSpPr>
        <p:spPr>
          <a:xfrm>
            <a:off x="4727933" y="137713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120;p53">
            <a:extLst>
              <a:ext uri="{FF2B5EF4-FFF2-40B4-BE49-F238E27FC236}">
                <a16:creationId xmlns:a16="http://schemas.microsoft.com/office/drawing/2014/main" id="{EE88A612-F69D-4F9C-B03F-675531916CF3}"/>
              </a:ext>
            </a:extLst>
          </p:cNvPr>
          <p:cNvSpPr/>
          <p:nvPr/>
        </p:nvSpPr>
        <p:spPr>
          <a:xfrm>
            <a:off x="5022077" y="137713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121;p53">
            <a:extLst>
              <a:ext uri="{FF2B5EF4-FFF2-40B4-BE49-F238E27FC236}">
                <a16:creationId xmlns:a16="http://schemas.microsoft.com/office/drawing/2014/main" id="{2AD6AB8E-2F98-41D3-9603-B859636CC068}"/>
              </a:ext>
            </a:extLst>
          </p:cNvPr>
          <p:cNvSpPr/>
          <p:nvPr/>
        </p:nvSpPr>
        <p:spPr>
          <a:xfrm>
            <a:off x="3845499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122;p53">
            <a:extLst>
              <a:ext uri="{FF2B5EF4-FFF2-40B4-BE49-F238E27FC236}">
                <a16:creationId xmlns:a16="http://schemas.microsoft.com/office/drawing/2014/main" id="{E7103D22-938C-4FBA-AA10-4A5C0C383D55}"/>
              </a:ext>
            </a:extLst>
          </p:cNvPr>
          <p:cNvSpPr/>
          <p:nvPr/>
        </p:nvSpPr>
        <p:spPr>
          <a:xfrm>
            <a:off x="4139644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123;p53">
            <a:extLst>
              <a:ext uri="{FF2B5EF4-FFF2-40B4-BE49-F238E27FC236}">
                <a16:creationId xmlns:a16="http://schemas.microsoft.com/office/drawing/2014/main" id="{DF927A3F-1E3C-4060-BA11-83CD8F33D37C}"/>
              </a:ext>
            </a:extLst>
          </p:cNvPr>
          <p:cNvSpPr/>
          <p:nvPr/>
        </p:nvSpPr>
        <p:spPr>
          <a:xfrm>
            <a:off x="4433788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124;p53">
            <a:extLst>
              <a:ext uri="{FF2B5EF4-FFF2-40B4-BE49-F238E27FC236}">
                <a16:creationId xmlns:a16="http://schemas.microsoft.com/office/drawing/2014/main" id="{8867C7AF-333B-4CD2-BDC3-E8EA5C6D469E}"/>
              </a:ext>
            </a:extLst>
          </p:cNvPr>
          <p:cNvSpPr/>
          <p:nvPr/>
        </p:nvSpPr>
        <p:spPr>
          <a:xfrm>
            <a:off x="4727933" y="170028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125;p53">
            <a:extLst>
              <a:ext uri="{FF2B5EF4-FFF2-40B4-BE49-F238E27FC236}">
                <a16:creationId xmlns:a16="http://schemas.microsoft.com/office/drawing/2014/main" id="{AD637222-11A7-4C4C-9A29-4CCC8EC7D569}"/>
              </a:ext>
            </a:extLst>
          </p:cNvPr>
          <p:cNvSpPr/>
          <p:nvPr/>
        </p:nvSpPr>
        <p:spPr>
          <a:xfrm>
            <a:off x="5022077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126;p53">
            <a:extLst>
              <a:ext uri="{FF2B5EF4-FFF2-40B4-BE49-F238E27FC236}">
                <a16:creationId xmlns:a16="http://schemas.microsoft.com/office/drawing/2014/main" id="{2D528168-F5DD-4AE9-BA57-74C4AFFECEB9}"/>
              </a:ext>
            </a:extLst>
          </p:cNvPr>
          <p:cNvSpPr/>
          <p:nvPr/>
        </p:nvSpPr>
        <p:spPr>
          <a:xfrm>
            <a:off x="3845499" y="20067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127;p53">
            <a:extLst>
              <a:ext uri="{FF2B5EF4-FFF2-40B4-BE49-F238E27FC236}">
                <a16:creationId xmlns:a16="http://schemas.microsoft.com/office/drawing/2014/main" id="{069DA6AE-3505-4A33-9395-8F3EC72B128A}"/>
              </a:ext>
            </a:extLst>
          </p:cNvPr>
          <p:cNvSpPr/>
          <p:nvPr/>
        </p:nvSpPr>
        <p:spPr>
          <a:xfrm>
            <a:off x="4139644" y="2006768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128;p53">
            <a:extLst>
              <a:ext uri="{FF2B5EF4-FFF2-40B4-BE49-F238E27FC236}">
                <a16:creationId xmlns:a16="http://schemas.microsoft.com/office/drawing/2014/main" id="{807E974B-C20D-4DBC-A6D3-F54BB45C7ACB}"/>
              </a:ext>
            </a:extLst>
          </p:cNvPr>
          <p:cNvSpPr/>
          <p:nvPr/>
        </p:nvSpPr>
        <p:spPr>
          <a:xfrm>
            <a:off x="4433788" y="200676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129;p53">
            <a:extLst>
              <a:ext uri="{FF2B5EF4-FFF2-40B4-BE49-F238E27FC236}">
                <a16:creationId xmlns:a16="http://schemas.microsoft.com/office/drawing/2014/main" id="{79032865-6B42-4620-9493-6EBFBF91C14C}"/>
              </a:ext>
            </a:extLst>
          </p:cNvPr>
          <p:cNvSpPr/>
          <p:nvPr/>
        </p:nvSpPr>
        <p:spPr>
          <a:xfrm>
            <a:off x="4727933" y="20067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130;p53">
            <a:extLst>
              <a:ext uri="{FF2B5EF4-FFF2-40B4-BE49-F238E27FC236}">
                <a16:creationId xmlns:a16="http://schemas.microsoft.com/office/drawing/2014/main" id="{66CD0F07-7557-46A4-BBFD-869B49C0068F}"/>
              </a:ext>
            </a:extLst>
          </p:cNvPr>
          <p:cNvSpPr/>
          <p:nvPr/>
        </p:nvSpPr>
        <p:spPr>
          <a:xfrm>
            <a:off x="5022077" y="20067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131;p53">
            <a:extLst>
              <a:ext uri="{FF2B5EF4-FFF2-40B4-BE49-F238E27FC236}">
                <a16:creationId xmlns:a16="http://schemas.microsoft.com/office/drawing/2014/main" id="{F4547E70-B76F-44C1-8975-01E73F0E29FC}"/>
              </a:ext>
            </a:extLst>
          </p:cNvPr>
          <p:cNvSpPr/>
          <p:nvPr/>
        </p:nvSpPr>
        <p:spPr>
          <a:xfrm>
            <a:off x="3845499" y="23132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132;p53">
            <a:extLst>
              <a:ext uri="{FF2B5EF4-FFF2-40B4-BE49-F238E27FC236}">
                <a16:creationId xmlns:a16="http://schemas.microsoft.com/office/drawing/2014/main" id="{BF9BB6CB-ED5D-4162-97C5-8CACA1610490}"/>
              </a:ext>
            </a:extLst>
          </p:cNvPr>
          <p:cNvSpPr/>
          <p:nvPr/>
        </p:nvSpPr>
        <p:spPr>
          <a:xfrm>
            <a:off x="4139644" y="231325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133;p53">
            <a:extLst>
              <a:ext uri="{FF2B5EF4-FFF2-40B4-BE49-F238E27FC236}">
                <a16:creationId xmlns:a16="http://schemas.microsoft.com/office/drawing/2014/main" id="{33FA6288-25B8-40E7-B914-B66FBA8CA12B}"/>
              </a:ext>
            </a:extLst>
          </p:cNvPr>
          <p:cNvSpPr/>
          <p:nvPr/>
        </p:nvSpPr>
        <p:spPr>
          <a:xfrm>
            <a:off x="4433788" y="231325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134;p53">
            <a:extLst>
              <a:ext uri="{FF2B5EF4-FFF2-40B4-BE49-F238E27FC236}">
                <a16:creationId xmlns:a16="http://schemas.microsoft.com/office/drawing/2014/main" id="{0A81B473-D3C1-4860-9885-49B2DB71391F}"/>
              </a:ext>
            </a:extLst>
          </p:cNvPr>
          <p:cNvSpPr/>
          <p:nvPr/>
        </p:nvSpPr>
        <p:spPr>
          <a:xfrm>
            <a:off x="4727933" y="231325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135;p53">
            <a:extLst>
              <a:ext uri="{FF2B5EF4-FFF2-40B4-BE49-F238E27FC236}">
                <a16:creationId xmlns:a16="http://schemas.microsoft.com/office/drawing/2014/main" id="{778DFE58-BE22-4B70-AED7-0CF7548465EE}"/>
              </a:ext>
            </a:extLst>
          </p:cNvPr>
          <p:cNvSpPr/>
          <p:nvPr/>
        </p:nvSpPr>
        <p:spPr>
          <a:xfrm>
            <a:off x="5022077" y="23132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136;p53">
            <a:extLst>
              <a:ext uri="{FF2B5EF4-FFF2-40B4-BE49-F238E27FC236}">
                <a16:creationId xmlns:a16="http://schemas.microsoft.com/office/drawing/2014/main" id="{CDF67106-9B8A-42A5-B541-7BFB4B5AF91E}"/>
              </a:ext>
            </a:extLst>
          </p:cNvPr>
          <p:cNvSpPr/>
          <p:nvPr/>
        </p:nvSpPr>
        <p:spPr>
          <a:xfrm>
            <a:off x="3845499" y="261973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137;p53">
            <a:extLst>
              <a:ext uri="{FF2B5EF4-FFF2-40B4-BE49-F238E27FC236}">
                <a16:creationId xmlns:a16="http://schemas.microsoft.com/office/drawing/2014/main" id="{400A0658-B70A-4285-B114-6E5840A8F034}"/>
              </a:ext>
            </a:extLst>
          </p:cNvPr>
          <p:cNvSpPr/>
          <p:nvPr/>
        </p:nvSpPr>
        <p:spPr>
          <a:xfrm>
            <a:off x="4139644" y="2619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138;p53">
            <a:extLst>
              <a:ext uri="{FF2B5EF4-FFF2-40B4-BE49-F238E27FC236}">
                <a16:creationId xmlns:a16="http://schemas.microsoft.com/office/drawing/2014/main" id="{CE252056-AEEF-4221-8EC5-DB8191DE14A7}"/>
              </a:ext>
            </a:extLst>
          </p:cNvPr>
          <p:cNvSpPr/>
          <p:nvPr/>
        </p:nvSpPr>
        <p:spPr>
          <a:xfrm>
            <a:off x="4433788" y="2619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139;p53">
            <a:extLst>
              <a:ext uri="{FF2B5EF4-FFF2-40B4-BE49-F238E27FC236}">
                <a16:creationId xmlns:a16="http://schemas.microsoft.com/office/drawing/2014/main" id="{3F23FB18-524D-4119-84C0-3A40A64A842E}"/>
              </a:ext>
            </a:extLst>
          </p:cNvPr>
          <p:cNvSpPr/>
          <p:nvPr/>
        </p:nvSpPr>
        <p:spPr>
          <a:xfrm>
            <a:off x="4727933" y="2619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140;p53">
            <a:extLst>
              <a:ext uri="{FF2B5EF4-FFF2-40B4-BE49-F238E27FC236}">
                <a16:creationId xmlns:a16="http://schemas.microsoft.com/office/drawing/2014/main" id="{D9E32094-F71F-4A9A-B66B-EFE2B2B88A37}"/>
              </a:ext>
            </a:extLst>
          </p:cNvPr>
          <p:cNvSpPr/>
          <p:nvPr/>
        </p:nvSpPr>
        <p:spPr>
          <a:xfrm>
            <a:off x="5022077" y="2619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106;p53">
            <a:extLst>
              <a:ext uri="{FF2B5EF4-FFF2-40B4-BE49-F238E27FC236}">
                <a16:creationId xmlns:a16="http://schemas.microsoft.com/office/drawing/2014/main" id="{4D0377C1-D37F-43E6-A958-4321EA8EA30D}"/>
              </a:ext>
            </a:extLst>
          </p:cNvPr>
          <p:cNvSpPr/>
          <p:nvPr/>
        </p:nvSpPr>
        <p:spPr>
          <a:xfrm>
            <a:off x="3858661" y="36437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107;p53">
            <a:extLst>
              <a:ext uri="{FF2B5EF4-FFF2-40B4-BE49-F238E27FC236}">
                <a16:creationId xmlns:a16="http://schemas.microsoft.com/office/drawing/2014/main" id="{88063436-F0E6-4A05-A286-9B3A0CB38FE1}"/>
              </a:ext>
            </a:extLst>
          </p:cNvPr>
          <p:cNvSpPr/>
          <p:nvPr/>
        </p:nvSpPr>
        <p:spPr>
          <a:xfrm>
            <a:off x="4152806" y="364375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108;p53">
            <a:extLst>
              <a:ext uri="{FF2B5EF4-FFF2-40B4-BE49-F238E27FC236}">
                <a16:creationId xmlns:a16="http://schemas.microsoft.com/office/drawing/2014/main" id="{4A6FBA56-7958-4ACA-8EC8-E93DBA4C4C20}"/>
              </a:ext>
            </a:extLst>
          </p:cNvPr>
          <p:cNvSpPr/>
          <p:nvPr/>
        </p:nvSpPr>
        <p:spPr>
          <a:xfrm>
            <a:off x="4446950" y="364375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109;p53">
            <a:extLst>
              <a:ext uri="{FF2B5EF4-FFF2-40B4-BE49-F238E27FC236}">
                <a16:creationId xmlns:a16="http://schemas.microsoft.com/office/drawing/2014/main" id="{156870EF-A11E-4958-8083-E2664F11A266}"/>
              </a:ext>
            </a:extLst>
          </p:cNvPr>
          <p:cNvSpPr/>
          <p:nvPr/>
        </p:nvSpPr>
        <p:spPr>
          <a:xfrm>
            <a:off x="4741095" y="364375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110;p53">
            <a:extLst>
              <a:ext uri="{FF2B5EF4-FFF2-40B4-BE49-F238E27FC236}">
                <a16:creationId xmlns:a16="http://schemas.microsoft.com/office/drawing/2014/main" id="{95619688-97EA-47B4-80B9-D0D61D8EC77B}"/>
              </a:ext>
            </a:extLst>
          </p:cNvPr>
          <p:cNvSpPr/>
          <p:nvPr/>
        </p:nvSpPr>
        <p:spPr>
          <a:xfrm>
            <a:off x="5035239" y="36437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111;p53">
            <a:extLst>
              <a:ext uri="{FF2B5EF4-FFF2-40B4-BE49-F238E27FC236}">
                <a16:creationId xmlns:a16="http://schemas.microsoft.com/office/drawing/2014/main" id="{CF401470-43D0-4B9C-B145-B0942D0E2561}"/>
              </a:ext>
            </a:extLst>
          </p:cNvPr>
          <p:cNvSpPr/>
          <p:nvPr/>
        </p:nvSpPr>
        <p:spPr>
          <a:xfrm>
            <a:off x="3858661" y="396690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112;p53">
            <a:extLst>
              <a:ext uri="{FF2B5EF4-FFF2-40B4-BE49-F238E27FC236}">
                <a16:creationId xmlns:a16="http://schemas.microsoft.com/office/drawing/2014/main" id="{D4576CD8-074A-4F2C-971A-3158361D3727}"/>
              </a:ext>
            </a:extLst>
          </p:cNvPr>
          <p:cNvSpPr/>
          <p:nvPr/>
        </p:nvSpPr>
        <p:spPr>
          <a:xfrm>
            <a:off x="4152806" y="396690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1113;p53">
            <a:extLst>
              <a:ext uri="{FF2B5EF4-FFF2-40B4-BE49-F238E27FC236}">
                <a16:creationId xmlns:a16="http://schemas.microsoft.com/office/drawing/2014/main" id="{3A1B02D2-A88D-4B0E-B7A4-7BCDC7042976}"/>
              </a:ext>
            </a:extLst>
          </p:cNvPr>
          <p:cNvSpPr/>
          <p:nvPr/>
        </p:nvSpPr>
        <p:spPr>
          <a:xfrm>
            <a:off x="4446950" y="396690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1114;p53">
            <a:extLst>
              <a:ext uri="{FF2B5EF4-FFF2-40B4-BE49-F238E27FC236}">
                <a16:creationId xmlns:a16="http://schemas.microsoft.com/office/drawing/2014/main" id="{DFF286B3-B3D7-4683-8DE8-4B5155DBB8D9}"/>
              </a:ext>
            </a:extLst>
          </p:cNvPr>
          <p:cNvSpPr/>
          <p:nvPr/>
        </p:nvSpPr>
        <p:spPr>
          <a:xfrm>
            <a:off x="4741095" y="396690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1115;p53">
            <a:extLst>
              <a:ext uri="{FF2B5EF4-FFF2-40B4-BE49-F238E27FC236}">
                <a16:creationId xmlns:a16="http://schemas.microsoft.com/office/drawing/2014/main" id="{6F9FCE78-8E5B-4CC4-A82C-A58771E56A1E}"/>
              </a:ext>
            </a:extLst>
          </p:cNvPr>
          <p:cNvSpPr/>
          <p:nvPr/>
        </p:nvSpPr>
        <p:spPr>
          <a:xfrm>
            <a:off x="5035239" y="396690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1116;p53">
            <a:extLst>
              <a:ext uri="{FF2B5EF4-FFF2-40B4-BE49-F238E27FC236}">
                <a16:creationId xmlns:a16="http://schemas.microsoft.com/office/drawing/2014/main" id="{E957C4FC-CF43-4614-82AF-EA70F3964935}"/>
              </a:ext>
            </a:extLst>
          </p:cNvPr>
          <p:cNvSpPr/>
          <p:nvPr/>
        </p:nvSpPr>
        <p:spPr>
          <a:xfrm>
            <a:off x="3858661" y="42900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1117;p53">
            <a:extLst>
              <a:ext uri="{FF2B5EF4-FFF2-40B4-BE49-F238E27FC236}">
                <a16:creationId xmlns:a16="http://schemas.microsoft.com/office/drawing/2014/main" id="{51806FCD-D9AF-45F9-AA19-EA884EB6D3E9}"/>
              </a:ext>
            </a:extLst>
          </p:cNvPr>
          <p:cNvSpPr/>
          <p:nvPr/>
        </p:nvSpPr>
        <p:spPr>
          <a:xfrm>
            <a:off x="4152806" y="42900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1118;p53">
            <a:extLst>
              <a:ext uri="{FF2B5EF4-FFF2-40B4-BE49-F238E27FC236}">
                <a16:creationId xmlns:a16="http://schemas.microsoft.com/office/drawing/2014/main" id="{74E0E079-2B7A-4EC0-8311-FFC87624FDAB}"/>
              </a:ext>
            </a:extLst>
          </p:cNvPr>
          <p:cNvSpPr/>
          <p:nvPr/>
        </p:nvSpPr>
        <p:spPr>
          <a:xfrm>
            <a:off x="4446950" y="429005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1119;p53">
            <a:extLst>
              <a:ext uri="{FF2B5EF4-FFF2-40B4-BE49-F238E27FC236}">
                <a16:creationId xmlns:a16="http://schemas.microsoft.com/office/drawing/2014/main" id="{E771325C-9616-4FEB-AF68-61B27B661F87}"/>
              </a:ext>
            </a:extLst>
          </p:cNvPr>
          <p:cNvSpPr/>
          <p:nvPr/>
        </p:nvSpPr>
        <p:spPr>
          <a:xfrm>
            <a:off x="4741095" y="42900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1120;p53">
            <a:extLst>
              <a:ext uri="{FF2B5EF4-FFF2-40B4-BE49-F238E27FC236}">
                <a16:creationId xmlns:a16="http://schemas.microsoft.com/office/drawing/2014/main" id="{AB94AC3B-78A5-454A-8D06-8EAB7ACCC7E3}"/>
              </a:ext>
            </a:extLst>
          </p:cNvPr>
          <p:cNvSpPr/>
          <p:nvPr/>
        </p:nvSpPr>
        <p:spPr>
          <a:xfrm>
            <a:off x="5035239" y="42900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1121;p53">
            <a:extLst>
              <a:ext uri="{FF2B5EF4-FFF2-40B4-BE49-F238E27FC236}">
                <a16:creationId xmlns:a16="http://schemas.microsoft.com/office/drawing/2014/main" id="{CE1C6C93-3FD8-42B1-918E-8B68948E8256}"/>
              </a:ext>
            </a:extLst>
          </p:cNvPr>
          <p:cNvSpPr/>
          <p:nvPr/>
        </p:nvSpPr>
        <p:spPr>
          <a:xfrm>
            <a:off x="3858661" y="46132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1122;p53">
            <a:extLst>
              <a:ext uri="{FF2B5EF4-FFF2-40B4-BE49-F238E27FC236}">
                <a16:creationId xmlns:a16="http://schemas.microsoft.com/office/drawing/2014/main" id="{67188F74-6ED0-449F-AAB3-4C923C1AB87A}"/>
              </a:ext>
            </a:extLst>
          </p:cNvPr>
          <p:cNvSpPr/>
          <p:nvPr/>
        </p:nvSpPr>
        <p:spPr>
          <a:xfrm>
            <a:off x="4152806" y="46132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1123;p53">
            <a:extLst>
              <a:ext uri="{FF2B5EF4-FFF2-40B4-BE49-F238E27FC236}">
                <a16:creationId xmlns:a16="http://schemas.microsoft.com/office/drawing/2014/main" id="{D045FE47-CA23-40C8-961B-E75F789B81FF}"/>
              </a:ext>
            </a:extLst>
          </p:cNvPr>
          <p:cNvSpPr/>
          <p:nvPr/>
        </p:nvSpPr>
        <p:spPr>
          <a:xfrm>
            <a:off x="4446950" y="46132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1124;p53">
            <a:extLst>
              <a:ext uri="{FF2B5EF4-FFF2-40B4-BE49-F238E27FC236}">
                <a16:creationId xmlns:a16="http://schemas.microsoft.com/office/drawing/2014/main" id="{7F74BE67-2B42-49CD-8F30-4B9F256B35ED}"/>
              </a:ext>
            </a:extLst>
          </p:cNvPr>
          <p:cNvSpPr/>
          <p:nvPr/>
        </p:nvSpPr>
        <p:spPr>
          <a:xfrm>
            <a:off x="4741095" y="46132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1125;p53">
            <a:extLst>
              <a:ext uri="{FF2B5EF4-FFF2-40B4-BE49-F238E27FC236}">
                <a16:creationId xmlns:a16="http://schemas.microsoft.com/office/drawing/2014/main" id="{7A71C383-5821-4C4D-BEFC-A08C4FC9814B}"/>
              </a:ext>
            </a:extLst>
          </p:cNvPr>
          <p:cNvSpPr/>
          <p:nvPr/>
        </p:nvSpPr>
        <p:spPr>
          <a:xfrm>
            <a:off x="5035239" y="46132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1126;p53">
            <a:extLst>
              <a:ext uri="{FF2B5EF4-FFF2-40B4-BE49-F238E27FC236}">
                <a16:creationId xmlns:a16="http://schemas.microsoft.com/office/drawing/2014/main" id="{94F40D4F-0BD5-4F92-A899-C6CC21C317F8}"/>
              </a:ext>
            </a:extLst>
          </p:cNvPr>
          <p:cNvSpPr/>
          <p:nvPr/>
        </p:nvSpPr>
        <p:spPr>
          <a:xfrm>
            <a:off x="3858661" y="49196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1127;p53">
            <a:extLst>
              <a:ext uri="{FF2B5EF4-FFF2-40B4-BE49-F238E27FC236}">
                <a16:creationId xmlns:a16="http://schemas.microsoft.com/office/drawing/2014/main" id="{391E566B-F017-41FC-B64B-3A85B0293AAF}"/>
              </a:ext>
            </a:extLst>
          </p:cNvPr>
          <p:cNvSpPr/>
          <p:nvPr/>
        </p:nvSpPr>
        <p:spPr>
          <a:xfrm>
            <a:off x="4152806" y="491968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1128;p53">
            <a:extLst>
              <a:ext uri="{FF2B5EF4-FFF2-40B4-BE49-F238E27FC236}">
                <a16:creationId xmlns:a16="http://schemas.microsoft.com/office/drawing/2014/main" id="{DF0D39D4-4ECB-48AA-8360-10524260A44A}"/>
              </a:ext>
            </a:extLst>
          </p:cNvPr>
          <p:cNvSpPr/>
          <p:nvPr/>
        </p:nvSpPr>
        <p:spPr>
          <a:xfrm>
            <a:off x="4446950" y="491968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1129;p53">
            <a:extLst>
              <a:ext uri="{FF2B5EF4-FFF2-40B4-BE49-F238E27FC236}">
                <a16:creationId xmlns:a16="http://schemas.microsoft.com/office/drawing/2014/main" id="{6FF0D458-793E-4642-AB6A-3C9A29F2213A}"/>
              </a:ext>
            </a:extLst>
          </p:cNvPr>
          <p:cNvSpPr/>
          <p:nvPr/>
        </p:nvSpPr>
        <p:spPr>
          <a:xfrm>
            <a:off x="4741095" y="491968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1130;p53">
            <a:extLst>
              <a:ext uri="{FF2B5EF4-FFF2-40B4-BE49-F238E27FC236}">
                <a16:creationId xmlns:a16="http://schemas.microsoft.com/office/drawing/2014/main" id="{7E0D0889-9DEB-438A-BCA6-15D4A6ED255F}"/>
              </a:ext>
            </a:extLst>
          </p:cNvPr>
          <p:cNvSpPr/>
          <p:nvPr/>
        </p:nvSpPr>
        <p:spPr>
          <a:xfrm>
            <a:off x="5035239" y="49196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1131;p53">
            <a:extLst>
              <a:ext uri="{FF2B5EF4-FFF2-40B4-BE49-F238E27FC236}">
                <a16:creationId xmlns:a16="http://schemas.microsoft.com/office/drawing/2014/main" id="{177E1CBE-76B7-4194-B386-5C794DA8A631}"/>
              </a:ext>
            </a:extLst>
          </p:cNvPr>
          <p:cNvSpPr/>
          <p:nvPr/>
        </p:nvSpPr>
        <p:spPr>
          <a:xfrm>
            <a:off x="3858661" y="52261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1132;p53">
            <a:extLst>
              <a:ext uri="{FF2B5EF4-FFF2-40B4-BE49-F238E27FC236}">
                <a16:creationId xmlns:a16="http://schemas.microsoft.com/office/drawing/2014/main" id="{36CFA648-8C0D-4611-BCD0-F9B94F3A9126}"/>
              </a:ext>
            </a:extLst>
          </p:cNvPr>
          <p:cNvSpPr/>
          <p:nvPr/>
        </p:nvSpPr>
        <p:spPr>
          <a:xfrm>
            <a:off x="4152806" y="52261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1133;p53">
            <a:extLst>
              <a:ext uri="{FF2B5EF4-FFF2-40B4-BE49-F238E27FC236}">
                <a16:creationId xmlns:a16="http://schemas.microsoft.com/office/drawing/2014/main" id="{4A288915-A3D7-4233-9424-1D28D281EDEA}"/>
              </a:ext>
            </a:extLst>
          </p:cNvPr>
          <p:cNvSpPr/>
          <p:nvPr/>
        </p:nvSpPr>
        <p:spPr>
          <a:xfrm>
            <a:off x="4446950" y="52261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1134;p53">
            <a:extLst>
              <a:ext uri="{FF2B5EF4-FFF2-40B4-BE49-F238E27FC236}">
                <a16:creationId xmlns:a16="http://schemas.microsoft.com/office/drawing/2014/main" id="{EC4526F5-C251-48F0-B981-B6D0BC1EBE77}"/>
              </a:ext>
            </a:extLst>
          </p:cNvPr>
          <p:cNvSpPr/>
          <p:nvPr/>
        </p:nvSpPr>
        <p:spPr>
          <a:xfrm>
            <a:off x="4741095" y="522616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1135;p53">
            <a:extLst>
              <a:ext uri="{FF2B5EF4-FFF2-40B4-BE49-F238E27FC236}">
                <a16:creationId xmlns:a16="http://schemas.microsoft.com/office/drawing/2014/main" id="{8EB204F8-4074-4692-A6C1-5024285B9038}"/>
              </a:ext>
            </a:extLst>
          </p:cNvPr>
          <p:cNvSpPr/>
          <p:nvPr/>
        </p:nvSpPr>
        <p:spPr>
          <a:xfrm>
            <a:off x="5035239" y="522616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1136;p53">
            <a:extLst>
              <a:ext uri="{FF2B5EF4-FFF2-40B4-BE49-F238E27FC236}">
                <a16:creationId xmlns:a16="http://schemas.microsoft.com/office/drawing/2014/main" id="{833699FB-19D7-46C1-AB17-C1C5C9B43D18}"/>
              </a:ext>
            </a:extLst>
          </p:cNvPr>
          <p:cNvSpPr/>
          <p:nvPr/>
        </p:nvSpPr>
        <p:spPr>
          <a:xfrm>
            <a:off x="3858661" y="55326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1137;p53">
            <a:extLst>
              <a:ext uri="{FF2B5EF4-FFF2-40B4-BE49-F238E27FC236}">
                <a16:creationId xmlns:a16="http://schemas.microsoft.com/office/drawing/2014/main" id="{37AF3F95-AE4C-4CA4-BD3C-CE813599B79B}"/>
              </a:ext>
            </a:extLst>
          </p:cNvPr>
          <p:cNvSpPr/>
          <p:nvPr/>
        </p:nvSpPr>
        <p:spPr>
          <a:xfrm>
            <a:off x="4152806" y="55326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1138;p53">
            <a:extLst>
              <a:ext uri="{FF2B5EF4-FFF2-40B4-BE49-F238E27FC236}">
                <a16:creationId xmlns:a16="http://schemas.microsoft.com/office/drawing/2014/main" id="{0ABB91AF-8E61-4F30-9F34-88970B69E15B}"/>
              </a:ext>
            </a:extLst>
          </p:cNvPr>
          <p:cNvSpPr/>
          <p:nvPr/>
        </p:nvSpPr>
        <p:spPr>
          <a:xfrm>
            <a:off x="4446950" y="55326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1139;p53">
            <a:extLst>
              <a:ext uri="{FF2B5EF4-FFF2-40B4-BE49-F238E27FC236}">
                <a16:creationId xmlns:a16="http://schemas.microsoft.com/office/drawing/2014/main" id="{E1BE8AD1-3D16-41BF-8FA5-AEAF1E0EBCC8}"/>
              </a:ext>
            </a:extLst>
          </p:cNvPr>
          <p:cNvSpPr/>
          <p:nvPr/>
        </p:nvSpPr>
        <p:spPr>
          <a:xfrm>
            <a:off x="4741095" y="55326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1140;p53">
            <a:extLst>
              <a:ext uri="{FF2B5EF4-FFF2-40B4-BE49-F238E27FC236}">
                <a16:creationId xmlns:a16="http://schemas.microsoft.com/office/drawing/2014/main" id="{B289BB0E-AF3D-4D33-91C1-1C8643548BCC}"/>
              </a:ext>
            </a:extLst>
          </p:cNvPr>
          <p:cNvSpPr/>
          <p:nvPr/>
        </p:nvSpPr>
        <p:spPr>
          <a:xfrm>
            <a:off x="5035239" y="55326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1106;p53">
            <a:extLst>
              <a:ext uri="{FF2B5EF4-FFF2-40B4-BE49-F238E27FC236}">
                <a16:creationId xmlns:a16="http://schemas.microsoft.com/office/drawing/2014/main" id="{8C0192D6-4971-478C-86E2-CF62A2B7B5D9}"/>
              </a:ext>
            </a:extLst>
          </p:cNvPr>
          <p:cNvSpPr/>
          <p:nvPr/>
        </p:nvSpPr>
        <p:spPr>
          <a:xfrm>
            <a:off x="7388855" y="7628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1107;p53">
            <a:extLst>
              <a:ext uri="{FF2B5EF4-FFF2-40B4-BE49-F238E27FC236}">
                <a16:creationId xmlns:a16="http://schemas.microsoft.com/office/drawing/2014/main" id="{BA3C522E-6839-4181-BE22-6012B42C3E8B}"/>
              </a:ext>
            </a:extLst>
          </p:cNvPr>
          <p:cNvSpPr/>
          <p:nvPr/>
        </p:nvSpPr>
        <p:spPr>
          <a:xfrm>
            <a:off x="7683000" y="7628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1108;p53">
            <a:extLst>
              <a:ext uri="{FF2B5EF4-FFF2-40B4-BE49-F238E27FC236}">
                <a16:creationId xmlns:a16="http://schemas.microsoft.com/office/drawing/2014/main" id="{1A870DEC-1110-4FF8-914C-2CB04A946531}"/>
              </a:ext>
            </a:extLst>
          </p:cNvPr>
          <p:cNvSpPr/>
          <p:nvPr/>
        </p:nvSpPr>
        <p:spPr>
          <a:xfrm>
            <a:off x="7977144" y="7628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1109;p53">
            <a:extLst>
              <a:ext uri="{FF2B5EF4-FFF2-40B4-BE49-F238E27FC236}">
                <a16:creationId xmlns:a16="http://schemas.microsoft.com/office/drawing/2014/main" id="{A4ADEBB7-6B92-4284-A777-A67F4A801000}"/>
              </a:ext>
            </a:extLst>
          </p:cNvPr>
          <p:cNvSpPr/>
          <p:nvPr/>
        </p:nvSpPr>
        <p:spPr>
          <a:xfrm>
            <a:off x="8271289" y="7628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1110;p53">
            <a:extLst>
              <a:ext uri="{FF2B5EF4-FFF2-40B4-BE49-F238E27FC236}">
                <a16:creationId xmlns:a16="http://schemas.microsoft.com/office/drawing/2014/main" id="{4EBF7C4A-E530-42CA-84C3-B2AA39E90CB0}"/>
              </a:ext>
            </a:extLst>
          </p:cNvPr>
          <p:cNvSpPr/>
          <p:nvPr/>
        </p:nvSpPr>
        <p:spPr>
          <a:xfrm>
            <a:off x="8565433" y="7628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1111;p53">
            <a:extLst>
              <a:ext uri="{FF2B5EF4-FFF2-40B4-BE49-F238E27FC236}">
                <a16:creationId xmlns:a16="http://schemas.microsoft.com/office/drawing/2014/main" id="{3752EAD3-8565-4593-B50A-204BD4758D0A}"/>
              </a:ext>
            </a:extLst>
          </p:cNvPr>
          <p:cNvSpPr/>
          <p:nvPr/>
        </p:nvSpPr>
        <p:spPr>
          <a:xfrm>
            <a:off x="7388855" y="108599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1112;p53">
            <a:extLst>
              <a:ext uri="{FF2B5EF4-FFF2-40B4-BE49-F238E27FC236}">
                <a16:creationId xmlns:a16="http://schemas.microsoft.com/office/drawing/2014/main" id="{E8EBF3C2-D72F-4D7C-A909-0A11825DFFB5}"/>
              </a:ext>
            </a:extLst>
          </p:cNvPr>
          <p:cNvSpPr/>
          <p:nvPr/>
        </p:nvSpPr>
        <p:spPr>
          <a:xfrm>
            <a:off x="7683000" y="1085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1113;p53">
            <a:extLst>
              <a:ext uri="{FF2B5EF4-FFF2-40B4-BE49-F238E27FC236}">
                <a16:creationId xmlns:a16="http://schemas.microsoft.com/office/drawing/2014/main" id="{3DD49307-85DC-43D6-9C8F-BC6983C2390B}"/>
              </a:ext>
            </a:extLst>
          </p:cNvPr>
          <p:cNvSpPr/>
          <p:nvPr/>
        </p:nvSpPr>
        <p:spPr>
          <a:xfrm>
            <a:off x="7977144" y="108599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1114;p53">
            <a:extLst>
              <a:ext uri="{FF2B5EF4-FFF2-40B4-BE49-F238E27FC236}">
                <a16:creationId xmlns:a16="http://schemas.microsoft.com/office/drawing/2014/main" id="{51CDFD51-C8F4-4FD1-A5DC-5344A838CD8B}"/>
              </a:ext>
            </a:extLst>
          </p:cNvPr>
          <p:cNvSpPr/>
          <p:nvPr/>
        </p:nvSpPr>
        <p:spPr>
          <a:xfrm>
            <a:off x="8271289" y="1085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1115;p53">
            <a:extLst>
              <a:ext uri="{FF2B5EF4-FFF2-40B4-BE49-F238E27FC236}">
                <a16:creationId xmlns:a16="http://schemas.microsoft.com/office/drawing/2014/main" id="{8CFB8163-3D54-443E-9760-7EBF430BDA02}"/>
              </a:ext>
            </a:extLst>
          </p:cNvPr>
          <p:cNvSpPr/>
          <p:nvPr/>
        </p:nvSpPr>
        <p:spPr>
          <a:xfrm>
            <a:off x="8565433" y="108599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1116;p53">
            <a:extLst>
              <a:ext uri="{FF2B5EF4-FFF2-40B4-BE49-F238E27FC236}">
                <a16:creationId xmlns:a16="http://schemas.microsoft.com/office/drawing/2014/main" id="{83CC6E4D-A28C-417C-8E89-113334243E64}"/>
              </a:ext>
            </a:extLst>
          </p:cNvPr>
          <p:cNvSpPr/>
          <p:nvPr/>
        </p:nvSpPr>
        <p:spPr>
          <a:xfrm>
            <a:off x="7388855" y="140913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1117;p53">
            <a:extLst>
              <a:ext uri="{FF2B5EF4-FFF2-40B4-BE49-F238E27FC236}">
                <a16:creationId xmlns:a16="http://schemas.microsoft.com/office/drawing/2014/main" id="{C6C34BF0-E95A-43F5-8FEC-16990F174B7A}"/>
              </a:ext>
            </a:extLst>
          </p:cNvPr>
          <p:cNvSpPr/>
          <p:nvPr/>
        </p:nvSpPr>
        <p:spPr>
          <a:xfrm>
            <a:off x="7683000" y="140913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1118;p53">
            <a:extLst>
              <a:ext uri="{FF2B5EF4-FFF2-40B4-BE49-F238E27FC236}">
                <a16:creationId xmlns:a16="http://schemas.microsoft.com/office/drawing/2014/main" id="{55F99E28-3962-4F85-A8D0-E59122915477}"/>
              </a:ext>
            </a:extLst>
          </p:cNvPr>
          <p:cNvSpPr/>
          <p:nvPr/>
        </p:nvSpPr>
        <p:spPr>
          <a:xfrm>
            <a:off x="7977144" y="140913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1119;p53">
            <a:extLst>
              <a:ext uri="{FF2B5EF4-FFF2-40B4-BE49-F238E27FC236}">
                <a16:creationId xmlns:a16="http://schemas.microsoft.com/office/drawing/2014/main" id="{D0542401-DAA7-4169-A74C-4C0C485C32FB}"/>
              </a:ext>
            </a:extLst>
          </p:cNvPr>
          <p:cNvSpPr/>
          <p:nvPr/>
        </p:nvSpPr>
        <p:spPr>
          <a:xfrm>
            <a:off x="8271289" y="14091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1120;p53">
            <a:extLst>
              <a:ext uri="{FF2B5EF4-FFF2-40B4-BE49-F238E27FC236}">
                <a16:creationId xmlns:a16="http://schemas.microsoft.com/office/drawing/2014/main" id="{2B55B6EA-1279-4DD1-B136-5DAB83C7E382}"/>
              </a:ext>
            </a:extLst>
          </p:cNvPr>
          <p:cNvSpPr/>
          <p:nvPr/>
        </p:nvSpPr>
        <p:spPr>
          <a:xfrm>
            <a:off x="8565433" y="14091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1121;p53">
            <a:extLst>
              <a:ext uri="{FF2B5EF4-FFF2-40B4-BE49-F238E27FC236}">
                <a16:creationId xmlns:a16="http://schemas.microsoft.com/office/drawing/2014/main" id="{6D5D36E5-8C3C-4080-9159-98122B0F9DFA}"/>
              </a:ext>
            </a:extLst>
          </p:cNvPr>
          <p:cNvSpPr/>
          <p:nvPr/>
        </p:nvSpPr>
        <p:spPr>
          <a:xfrm>
            <a:off x="7388855" y="173228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1122;p53">
            <a:extLst>
              <a:ext uri="{FF2B5EF4-FFF2-40B4-BE49-F238E27FC236}">
                <a16:creationId xmlns:a16="http://schemas.microsoft.com/office/drawing/2014/main" id="{5AB98601-9A91-4CF7-84E4-A8D4AF9F59AE}"/>
              </a:ext>
            </a:extLst>
          </p:cNvPr>
          <p:cNvSpPr/>
          <p:nvPr/>
        </p:nvSpPr>
        <p:spPr>
          <a:xfrm>
            <a:off x="7683000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1123;p53">
            <a:extLst>
              <a:ext uri="{FF2B5EF4-FFF2-40B4-BE49-F238E27FC236}">
                <a16:creationId xmlns:a16="http://schemas.microsoft.com/office/drawing/2014/main" id="{0A1FA41A-3517-4CCE-A585-89E3243313C5}"/>
              </a:ext>
            </a:extLst>
          </p:cNvPr>
          <p:cNvSpPr/>
          <p:nvPr/>
        </p:nvSpPr>
        <p:spPr>
          <a:xfrm>
            <a:off x="7977144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1124;p53">
            <a:extLst>
              <a:ext uri="{FF2B5EF4-FFF2-40B4-BE49-F238E27FC236}">
                <a16:creationId xmlns:a16="http://schemas.microsoft.com/office/drawing/2014/main" id="{414472BC-5AF8-4024-9E66-0101FD2E240D}"/>
              </a:ext>
            </a:extLst>
          </p:cNvPr>
          <p:cNvSpPr/>
          <p:nvPr/>
        </p:nvSpPr>
        <p:spPr>
          <a:xfrm>
            <a:off x="8271289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1125;p53">
            <a:extLst>
              <a:ext uri="{FF2B5EF4-FFF2-40B4-BE49-F238E27FC236}">
                <a16:creationId xmlns:a16="http://schemas.microsoft.com/office/drawing/2014/main" id="{ECA8DB4C-07B4-4351-B308-7145664853D4}"/>
              </a:ext>
            </a:extLst>
          </p:cNvPr>
          <p:cNvSpPr/>
          <p:nvPr/>
        </p:nvSpPr>
        <p:spPr>
          <a:xfrm>
            <a:off x="8565433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1126;p53">
            <a:extLst>
              <a:ext uri="{FF2B5EF4-FFF2-40B4-BE49-F238E27FC236}">
                <a16:creationId xmlns:a16="http://schemas.microsoft.com/office/drawing/2014/main" id="{F6E03C1D-0C4F-4189-8413-D51F57FF2BBC}"/>
              </a:ext>
            </a:extLst>
          </p:cNvPr>
          <p:cNvSpPr/>
          <p:nvPr/>
        </p:nvSpPr>
        <p:spPr>
          <a:xfrm>
            <a:off x="7388855" y="20387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1127;p53">
            <a:extLst>
              <a:ext uri="{FF2B5EF4-FFF2-40B4-BE49-F238E27FC236}">
                <a16:creationId xmlns:a16="http://schemas.microsoft.com/office/drawing/2014/main" id="{B84E1789-5893-477D-928F-834F0E1D4E88}"/>
              </a:ext>
            </a:extLst>
          </p:cNvPr>
          <p:cNvSpPr/>
          <p:nvPr/>
        </p:nvSpPr>
        <p:spPr>
          <a:xfrm>
            <a:off x="7683000" y="20387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1128;p53">
            <a:extLst>
              <a:ext uri="{FF2B5EF4-FFF2-40B4-BE49-F238E27FC236}">
                <a16:creationId xmlns:a16="http://schemas.microsoft.com/office/drawing/2014/main" id="{3DAE18FB-6ADE-4BBF-BF9E-03CA288B52F0}"/>
              </a:ext>
            </a:extLst>
          </p:cNvPr>
          <p:cNvSpPr/>
          <p:nvPr/>
        </p:nvSpPr>
        <p:spPr>
          <a:xfrm>
            <a:off x="7977144" y="20387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1129;p53">
            <a:extLst>
              <a:ext uri="{FF2B5EF4-FFF2-40B4-BE49-F238E27FC236}">
                <a16:creationId xmlns:a16="http://schemas.microsoft.com/office/drawing/2014/main" id="{42A689D3-A9EF-4D3E-B3B0-34C42EC64089}"/>
              </a:ext>
            </a:extLst>
          </p:cNvPr>
          <p:cNvSpPr/>
          <p:nvPr/>
        </p:nvSpPr>
        <p:spPr>
          <a:xfrm>
            <a:off x="8271289" y="20387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1130;p53">
            <a:extLst>
              <a:ext uri="{FF2B5EF4-FFF2-40B4-BE49-F238E27FC236}">
                <a16:creationId xmlns:a16="http://schemas.microsoft.com/office/drawing/2014/main" id="{EBAA9BB8-854C-4226-94E2-5B699E479137}"/>
              </a:ext>
            </a:extLst>
          </p:cNvPr>
          <p:cNvSpPr/>
          <p:nvPr/>
        </p:nvSpPr>
        <p:spPr>
          <a:xfrm>
            <a:off x="8565433" y="20387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1131;p53">
            <a:extLst>
              <a:ext uri="{FF2B5EF4-FFF2-40B4-BE49-F238E27FC236}">
                <a16:creationId xmlns:a16="http://schemas.microsoft.com/office/drawing/2014/main" id="{5C766298-3A09-44F8-8C57-D416AD8D5E3F}"/>
              </a:ext>
            </a:extLst>
          </p:cNvPr>
          <p:cNvSpPr/>
          <p:nvPr/>
        </p:nvSpPr>
        <p:spPr>
          <a:xfrm>
            <a:off x="7388855" y="234525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1132;p53">
            <a:extLst>
              <a:ext uri="{FF2B5EF4-FFF2-40B4-BE49-F238E27FC236}">
                <a16:creationId xmlns:a16="http://schemas.microsoft.com/office/drawing/2014/main" id="{091B9968-92FB-4FDE-A52D-6075DBEFE6A9}"/>
              </a:ext>
            </a:extLst>
          </p:cNvPr>
          <p:cNvSpPr/>
          <p:nvPr/>
        </p:nvSpPr>
        <p:spPr>
          <a:xfrm>
            <a:off x="7683000" y="23452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1133;p53">
            <a:extLst>
              <a:ext uri="{FF2B5EF4-FFF2-40B4-BE49-F238E27FC236}">
                <a16:creationId xmlns:a16="http://schemas.microsoft.com/office/drawing/2014/main" id="{9D7BF9E2-801C-45F9-8DD3-F2BB66DA213D}"/>
              </a:ext>
            </a:extLst>
          </p:cNvPr>
          <p:cNvSpPr/>
          <p:nvPr/>
        </p:nvSpPr>
        <p:spPr>
          <a:xfrm>
            <a:off x="7977144" y="23452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1134;p53">
            <a:extLst>
              <a:ext uri="{FF2B5EF4-FFF2-40B4-BE49-F238E27FC236}">
                <a16:creationId xmlns:a16="http://schemas.microsoft.com/office/drawing/2014/main" id="{EBBDFB66-F6D6-49EE-AE73-A1DD22BD5CAF}"/>
              </a:ext>
            </a:extLst>
          </p:cNvPr>
          <p:cNvSpPr/>
          <p:nvPr/>
        </p:nvSpPr>
        <p:spPr>
          <a:xfrm>
            <a:off x="8271289" y="23452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1135;p53">
            <a:extLst>
              <a:ext uri="{FF2B5EF4-FFF2-40B4-BE49-F238E27FC236}">
                <a16:creationId xmlns:a16="http://schemas.microsoft.com/office/drawing/2014/main" id="{F8CA48B6-A37B-4D23-8CA3-EE171C5121BA}"/>
              </a:ext>
            </a:extLst>
          </p:cNvPr>
          <p:cNvSpPr/>
          <p:nvPr/>
        </p:nvSpPr>
        <p:spPr>
          <a:xfrm>
            <a:off x="8565433" y="234525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1136;p53">
            <a:extLst>
              <a:ext uri="{FF2B5EF4-FFF2-40B4-BE49-F238E27FC236}">
                <a16:creationId xmlns:a16="http://schemas.microsoft.com/office/drawing/2014/main" id="{E36F8277-7E80-47FD-9393-794D7D50BD30}"/>
              </a:ext>
            </a:extLst>
          </p:cNvPr>
          <p:cNvSpPr/>
          <p:nvPr/>
        </p:nvSpPr>
        <p:spPr>
          <a:xfrm>
            <a:off x="7388855" y="265174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1137;p53">
            <a:extLst>
              <a:ext uri="{FF2B5EF4-FFF2-40B4-BE49-F238E27FC236}">
                <a16:creationId xmlns:a16="http://schemas.microsoft.com/office/drawing/2014/main" id="{5EB501CA-F372-48D5-936D-799D7BF6A1F0}"/>
              </a:ext>
            </a:extLst>
          </p:cNvPr>
          <p:cNvSpPr/>
          <p:nvPr/>
        </p:nvSpPr>
        <p:spPr>
          <a:xfrm>
            <a:off x="7683000" y="26517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1138;p53">
            <a:extLst>
              <a:ext uri="{FF2B5EF4-FFF2-40B4-BE49-F238E27FC236}">
                <a16:creationId xmlns:a16="http://schemas.microsoft.com/office/drawing/2014/main" id="{85161492-3343-4E91-9F1B-246A870DE8B3}"/>
              </a:ext>
            </a:extLst>
          </p:cNvPr>
          <p:cNvSpPr/>
          <p:nvPr/>
        </p:nvSpPr>
        <p:spPr>
          <a:xfrm>
            <a:off x="7977144" y="265174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1139;p53">
            <a:extLst>
              <a:ext uri="{FF2B5EF4-FFF2-40B4-BE49-F238E27FC236}">
                <a16:creationId xmlns:a16="http://schemas.microsoft.com/office/drawing/2014/main" id="{4ABB5B06-075B-47D0-A43D-5AB49F03F62B}"/>
              </a:ext>
            </a:extLst>
          </p:cNvPr>
          <p:cNvSpPr/>
          <p:nvPr/>
        </p:nvSpPr>
        <p:spPr>
          <a:xfrm>
            <a:off x="8271289" y="26517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1140;p53">
            <a:extLst>
              <a:ext uri="{FF2B5EF4-FFF2-40B4-BE49-F238E27FC236}">
                <a16:creationId xmlns:a16="http://schemas.microsoft.com/office/drawing/2014/main" id="{C0E7DFFD-9056-4A47-9C14-B8ED5B89191D}"/>
              </a:ext>
            </a:extLst>
          </p:cNvPr>
          <p:cNvSpPr/>
          <p:nvPr/>
        </p:nvSpPr>
        <p:spPr>
          <a:xfrm>
            <a:off x="8565433" y="265174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E318-7D16-4DE6-A31E-D6F3ACA78276}"/>
              </a:ext>
            </a:extLst>
          </p:cNvPr>
          <p:cNvSpPr txBox="1"/>
          <p:nvPr/>
        </p:nvSpPr>
        <p:spPr>
          <a:xfrm rot="16200000">
            <a:off x="3058474" y="1634658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BIT FLIP</a:t>
            </a:r>
            <a:endParaRPr lang="en-IN" b="1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31C681A-BE34-44A1-B438-7BB85CA5059F}"/>
              </a:ext>
            </a:extLst>
          </p:cNvPr>
          <p:cNvSpPr txBox="1"/>
          <p:nvPr/>
        </p:nvSpPr>
        <p:spPr>
          <a:xfrm rot="16200000">
            <a:off x="6639763" y="1687722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BIT FLIP</a:t>
            </a:r>
            <a:endParaRPr lang="en-IN" b="1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AD35C10-A480-47FB-A915-99955FF6604E}"/>
              </a:ext>
            </a:extLst>
          </p:cNvPr>
          <p:cNvSpPr txBox="1"/>
          <p:nvPr/>
        </p:nvSpPr>
        <p:spPr>
          <a:xfrm rot="16200000">
            <a:off x="-395862" y="4592817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BIT FLIP</a:t>
            </a:r>
            <a:endParaRPr lang="en-IN" b="1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4D63FB6-B4C1-4FB5-9ADE-18CD1C57D8CE}"/>
              </a:ext>
            </a:extLst>
          </p:cNvPr>
          <p:cNvSpPr txBox="1"/>
          <p:nvPr/>
        </p:nvSpPr>
        <p:spPr>
          <a:xfrm rot="16200000">
            <a:off x="3059423" y="4443273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BIT FLIP</a:t>
            </a:r>
            <a:endParaRPr lang="en-IN" b="1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19866486-08C3-45F0-A823-FC4CA9D4BE76}"/>
              </a:ext>
            </a:extLst>
          </p:cNvPr>
          <p:cNvSpPr txBox="1"/>
          <p:nvPr/>
        </p:nvSpPr>
        <p:spPr>
          <a:xfrm rot="16200000">
            <a:off x="6639738" y="4228461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 BIT FLIP</a:t>
            </a:r>
            <a:endParaRPr lang="en-IN" b="1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B895381-C700-465A-987F-E66F5313CE13}"/>
              </a:ext>
            </a:extLst>
          </p:cNvPr>
          <p:cNvSpPr txBox="1"/>
          <p:nvPr/>
        </p:nvSpPr>
        <p:spPr>
          <a:xfrm>
            <a:off x="3845498" y="2921026"/>
            <a:ext cx="1449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F6091C9-125F-4615-8D8C-41321B0C3D13}"/>
              </a:ext>
            </a:extLst>
          </p:cNvPr>
          <p:cNvSpPr txBox="1"/>
          <p:nvPr/>
        </p:nvSpPr>
        <p:spPr>
          <a:xfrm>
            <a:off x="7400379" y="2949850"/>
            <a:ext cx="142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4EF8B17-4E45-4F98-B2FB-6B3ECA2A2274}"/>
              </a:ext>
            </a:extLst>
          </p:cNvPr>
          <p:cNvSpPr txBox="1"/>
          <p:nvPr/>
        </p:nvSpPr>
        <p:spPr>
          <a:xfrm>
            <a:off x="117275" y="5888896"/>
            <a:ext cx="2160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</a:t>
            </a:r>
            <a:endParaRPr lang="en-IN" sz="1600" b="1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76F5617-1933-4D0F-896C-5604EB856C3B}"/>
              </a:ext>
            </a:extLst>
          </p:cNvPr>
          <p:cNvSpPr txBox="1"/>
          <p:nvPr/>
        </p:nvSpPr>
        <p:spPr>
          <a:xfrm>
            <a:off x="3858661" y="5819974"/>
            <a:ext cx="1436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</a:t>
            </a:r>
            <a:endParaRPr lang="en-IN" sz="1600" b="1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7128ED3-6474-4BDB-B65D-108960E80CD8}"/>
              </a:ext>
            </a:extLst>
          </p:cNvPr>
          <p:cNvSpPr txBox="1"/>
          <p:nvPr/>
        </p:nvSpPr>
        <p:spPr>
          <a:xfrm>
            <a:off x="7026685" y="5896110"/>
            <a:ext cx="2160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D365B7A-9BA1-4F42-9FAC-6973B2AD5339}"/>
              </a:ext>
            </a:extLst>
          </p:cNvPr>
          <p:cNvSpPr txBox="1"/>
          <p:nvPr/>
        </p:nvSpPr>
        <p:spPr>
          <a:xfrm rot="16200000">
            <a:off x="-545840" y="16586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A9E0B4-7497-4BD7-952F-ED4124AE8198}"/>
                  </a:ext>
                </a:extLst>
              </p:cNvPr>
              <p:cNvSpPr txBox="1"/>
              <p:nvPr/>
            </p:nvSpPr>
            <p:spPr>
              <a:xfrm>
                <a:off x="3292769" y="2767575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A9E0B4-7497-4BD7-952F-ED4124AE8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69" y="2767575"/>
                <a:ext cx="420380" cy="646331"/>
              </a:xfrm>
              <a:prstGeom prst="rect">
                <a:avLst/>
              </a:prstGeom>
              <a:blipFill>
                <a:blip r:embed="rId4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A5A82700-D907-4539-9C4F-8EAEB2BFD898}"/>
                  </a:ext>
                </a:extLst>
              </p:cNvPr>
              <p:cNvSpPr txBox="1"/>
              <p:nvPr/>
            </p:nvSpPr>
            <p:spPr>
              <a:xfrm>
                <a:off x="6919754" y="2790118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A5A82700-D907-4539-9C4F-8EAEB2BF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54" y="2790118"/>
                <a:ext cx="420380" cy="646331"/>
              </a:xfrm>
              <a:prstGeom prst="rect">
                <a:avLst/>
              </a:prstGeom>
              <a:blipFill>
                <a:blip r:embed="rId5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53DFC62-7693-4EB3-8C32-DB5FB475C928}"/>
                  </a:ext>
                </a:extLst>
              </p:cNvPr>
              <p:cNvSpPr txBox="1"/>
              <p:nvPr/>
            </p:nvSpPr>
            <p:spPr>
              <a:xfrm>
                <a:off x="6918324" y="5678322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53DFC62-7693-4EB3-8C32-DB5FB475C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324" y="5678322"/>
                <a:ext cx="420380" cy="646331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TextBox 275">
            <a:extLst>
              <a:ext uri="{FF2B5EF4-FFF2-40B4-BE49-F238E27FC236}">
                <a16:creationId xmlns:a16="http://schemas.microsoft.com/office/drawing/2014/main" id="{26F8AF6A-6BDF-4484-BE8C-AB05489AFD57}"/>
              </a:ext>
            </a:extLst>
          </p:cNvPr>
          <p:cNvSpPr txBox="1"/>
          <p:nvPr/>
        </p:nvSpPr>
        <p:spPr>
          <a:xfrm>
            <a:off x="3425118" y="561920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D5D54C53-A777-472D-B9EF-B53714AF3B1A}"/>
              </a:ext>
            </a:extLst>
          </p:cNvPr>
          <p:cNvSpPr txBox="1"/>
          <p:nvPr/>
        </p:nvSpPr>
        <p:spPr>
          <a:xfrm>
            <a:off x="-77810" y="561920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23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Neural Network: Noise Tolerance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4EF8B17-4E45-4F98-B2FB-6B3ECA2A2274}"/>
              </a:ext>
            </a:extLst>
          </p:cNvPr>
          <p:cNvSpPr txBox="1"/>
          <p:nvPr/>
        </p:nvSpPr>
        <p:spPr>
          <a:xfrm>
            <a:off x="342570" y="5870625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</a:t>
            </a:r>
            <a:endParaRPr lang="en-IN" sz="1600" b="1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7128ED3-6474-4BDB-B65D-108960E80CD8}"/>
              </a:ext>
            </a:extLst>
          </p:cNvPr>
          <p:cNvSpPr txBox="1"/>
          <p:nvPr/>
        </p:nvSpPr>
        <p:spPr>
          <a:xfrm>
            <a:off x="2514779" y="2910000"/>
            <a:ext cx="141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D365B7A-9BA1-4F42-9FAC-6973B2AD5339}"/>
              </a:ext>
            </a:extLst>
          </p:cNvPr>
          <p:cNvSpPr txBox="1"/>
          <p:nvPr/>
        </p:nvSpPr>
        <p:spPr>
          <a:xfrm rot="16200000">
            <a:off x="-545840" y="16586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26F8AF6A-6BDF-4484-BE8C-AB05489AFD57}"/>
              </a:ext>
            </a:extLst>
          </p:cNvPr>
          <p:cNvSpPr txBox="1"/>
          <p:nvPr/>
        </p:nvSpPr>
        <p:spPr>
          <a:xfrm>
            <a:off x="2111916" y="260505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274" name="Google Shape;1106;p53">
            <a:extLst>
              <a:ext uri="{FF2B5EF4-FFF2-40B4-BE49-F238E27FC236}">
                <a16:creationId xmlns:a16="http://schemas.microsoft.com/office/drawing/2014/main" id="{32F85CA9-F15D-4E99-AA74-259CC2C836CB}"/>
              </a:ext>
            </a:extLst>
          </p:cNvPr>
          <p:cNvSpPr/>
          <p:nvPr/>
        </p:nvSpPr>
        <p:spPr>
          <a:xfrm>
            <a:off x="2509860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1107;p53">
            <a:extLst>
              <a:ext uri="{FF2B5EF4-FFF2-40B4-BE49-F238E27FC236}">
                <a16:creationId xmlns:a16="http://schemas.microsoft.com/office/drawing/2014/main" id="{3B562C9E-C4BD-40F6-B574-4D997A9C2EC4}"/>
              </a:ext>
            </a:extLst>
          </p:cNvPr>
          <p:cNvSpPr/>
          <p:nvPr/>
        </p:nvSpPr>
        <p:spPr>
          <a:xfrm>
            <a:off x="2804005" y="6943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1108;p53">
            <a:extLst>
              <a:ext uri="{FF2B5EF4-FFF2-40B4-BE49-F238E27FC236}">
                <a16:creationId xmlns:a16="http://schemas.microsoft.com/office/drawing/2014/main" id="{B4601A8C-ED8D-4323-AEFD-432C36AB9565}"/>
              </a:ext>
            </a:extLst>
          </p:cNvPr>
          <p:cNvSpPr/>
          <p:nvPr/>
        </p:nvSpPr>
        <p:spPr>
          <a:xfrm>
            <a:off x="3098149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1109;p53">
            <a:extLst>
              <a:ext uri="{FF2B5EF4-FFF2-40B4-BE49-F238E27FC236}">
                <a16:creationId xmlns:a16="http://schemas.microsoft.com/office/drawing/2014/main" id="{9F529BF1-139A-4382-BE5F-863E15F92A17}"/>
              </a:ext>
            </a:extLst>
          </p:cNvPr>
          <p:cNvSpPr/>
          <p:nvPr/>
        </p:nvSpPr>
        <p:spPr>
          <a:xfrm>
            <a:off x="3392294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1110;p53">
            <a:extLst>
              <a:ext uri="{FF2B5EF4-FFF2-40B4-BE49-F238E27FC236}">
                <a16:creationId xmlns:a16="http://schemas.microsoft.com/office/drawing/2014/main" id="{2B84BE0D-902D-4F9C-A05F-03186B2C4FD9}"/>
              </a:ext>
            </a:extLst>
          </p:cNvPr>
          <p:cNvSpPr/>
          <p:nvPr/>
        </p:nvSpPr>
        <p:spPr>
          <a:xfrm>
            <a:off x="3686438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1111;p53">
            <a:extLst>
              <a:ext uri="{FF2B5EF4-FFF2-40B4-BE49-F238E27FC236}">
                <a16:creationId xmlns:a16="http://schemas.microsoft.com/office/drawing/2014/main" id="{114065F1-02ED-4C0B-9CC2-A07E18AB286E}"/>
              </a:ext>
            </a:extLst>
          </p:cNvPr>
          <p:cNvSpPr/>
          <p:nvPr/>
        </p:nvSpPr>
        <p:spPr>
          <a:xfrm>
            <a:off x="2509860" y="10175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1112;p53">
            <a:extLst>
              <a:ext uri="{FF2B5EF4-FFF2-40B4-BE49-F238E27FC236}">
                <a16:creationId xmlns:a16="http://schemas.microsoft.com/office/drawing/2014/main" id="{FA0429F4-C0B6-48F6-A49D-DF8DE424FDC6}"/>
              </a:ext>
            </a:extLst>
          </p:cNvPr>
          <p:cNvSpPr/>
          <p:nvPr/>
        </p:nvSpPr>
        <p:spPr>
          <a:xfrm>
            <a:off x="2804005" y="10175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1113;p53">
            <a:extLst>
              <a:ext uri="{FF2B5EF4-FFF2-40B4-BE49-F238E27FC236}">
                <a16:creationId xmlns:a16="http://schemas.microsoft.com/office/drawing/2014/main" id="{4DBFF3F6-4655-4FA9-9138-1CFA79A36BFE}"/>
              </a:ext>
            </a:extLst>
          </p:cNvPr>
          <p:cNvSpPr/>
          <p:nvPr/>
        </p:nvSpPr>
        <p:spPr>
          <a:xfrm>
            <a:off x="3098149" y="10175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1114;p53">
            <a:extLst>
              <a:ext uri="{FF2B5EF4-FFF2-40B4-BE49-F238E27FC236}">
                <a16:creationId xmlns:a16="http://schemas.microsoft.com/office/drawing/2014/main" id="{5C0DEBDA-CD61-496F-B4E4-501EEBDA243F}"/>
              </a:ext>
            </a:extLst>
          </p:cNvPr>
          <p:cNvSpPr/>
          <p:nvPr/>
        </p:nvSpPr>
        <p:spPr>
          <a:xfrm>
            <a:off x="3392294" y="10175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1115;p53">
            <a:extLst>
              <a:ext uri="{FF2B5EF4-FFF2-40B4-BE49-F238E27FC236}">
                <a16:creationId xmlns:a16="http://schemas.microsoft.com/office/drawing/2014/main" id="{E3EA4B66-3EAC-41CB-AE6C-1E3A3D278486}"/>
              </a:ext>
            </a:extLst>
          </p:cNvPr>
          <p:cNvSpPr/>
          <p:nvPr/>
        </p:nvSpPr>
        <p:spPr>
          <a:xfrm>
            <a:off x="3686438" y="10175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1116;p53">
            <a:extLst>
              <a:ext uri="{FF2B5EF4-FFF2-40B4-BE49-F238E27FC236}">
                <a16:creationId xmlns:a16="http://schemas.microsoft.com/office/drawing/2014/main" id="{CA26A37D-F4D7-47BD-B74B-CDF681F3DA67}"/>
              </a:ext>
            </a:extLst>
          </p:cNvPr>
          <p:cNvSpPr/>
          <p:nvPr/>
        </p:nvSpPr>
        <p:spPr>
          <a:xfrm>
            <a:off x="2509860" y="134064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1117;p53">
            <a:extLst>
              <a:ext uri="{FF2B5EF4-FFF2-40B4-BE49-F238E27FC236}">
                <a16:creationId xmlns:a16="http://schemas.microsoft.com/office/drawing/2014/main" id="{C4547FC7-AC1F-4CD8-B19A-DDCA54E8CE5C}"/>
              </a:ext>
            </a:extLst>
          </p:cNvPr>
          <p:cNvSpPr/>
          <p:nvPr/>
        </p:nvSpPr>
        <p:spPr>
          <a:xfrm>
            <a:off x="2804005" y="13406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1118;p53">
            <a:extLst>
              <a:ext uri="{FF2B5EF4-FFF2-40B4-BE49-F238E27FC236}">
                <a16:creationId xmlns:a16="http://schemas.microsoft.com/office/drawing/2014/main" id="{AF28CE43-E581-4B4C-BAA2-5C91AE24B871}"/>
              </a:ext>
            </a:extLst>
          </p:cNvPr>
          <p:cNvSpPr/>
          <p:nvPr/>
        </p:nvSpPr>
        <p:spPr>
          <a:xfrm>
            <a:off x="3098149" y="13406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1119;p53">
            <a:extLst>
              <a:ext uri="{FF2B5EF4-FFF2-40B4-BE49-F238E27FC236}">
                <a16:creationId xmlns:a16="http://schemas.microsoft.com/office/drawing/2014/main" id="{1EC2101C-0619-4785-9A7D-32C93007591F}"/>
              </a:ext>
            </a:extLst>
          </p:cNvPr>
          <p:cNvSpPr/>
          <p:nvPr/>
        </p:nvSpPr>
        <p:spPr>
          <a:xfrm>
            <a:off x="3392294" y="13406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1120;p53">
            <a:extLst>
              <a:ext uri="{FF2B5EF4-FFF2-40B4-BE49-F238E27FC236}">
                <a16:creationId xmlns:a16="http://schemas.microsoft.com/office/drawing/2014/main" id="{A6619225-8EA3-4692-9D41-66A897EECD4C}"/>
              </a:ext>
            </a:extLst>
          </p:cNvPr>
          <p:cNvSpPr/>
          <p:nvPr/>
        </p:nvSpPr>
        <p:spPr>
          <a:xfrm>
            <a:off x="3686438" y="134064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1121;p53">
            <a:extLst>
              <a:ext uri="{FF2B5EF4-FFF2-40B4-BE49-F238E27FC236}">
                <a16:creationId xmlns:a16="http://schemas.microsoft.com/office/drawing/2014/main" id="{ECF0A170-30C4-4D5A-9382-4F559C7F654A}"/>
              </a:ext>
            </a:extLst>
          </p:cNvPr>
          <p:cNvSpPr/>
          <p:nvPr/>
        </p:nvSpPr>
        <p:spPr>
          <a:xfrm>
            <a:off x="2509860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1122;p53">
            <a:extLst>
              <a:ext uri="{FF2B5EF4-FFF2-40B4-BE49-F238E27FC236}">
                <a16:creationId xmlns:a16="http://schemas.microsoft.com/office/drawing/2014/main" id="{BEDA173B-B1ED-4D4C-8049-370B4E70977B}"/>
              </a:ext>
            </a:extLst>
          </p:cNvPr>
          <p:cNvSpPr/>
          <p:nvPr/>
        </p:nvSpPr>
        <p:spPr>
          <a:xfrm>
            <a:off x="2804005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1123;p53">
            <a:extLst>
              <a:ext uri="{FF2B5EF4-FFF2-40B4-BE49-F238E27FC236}">
                <a16:creationId xmlns:a16="http://schemas.microsoft.com/office/drawing/2014/main" id="{38C93D57-D411-4543-8191-82E5A460D43E}"/>
              </a:ext>
            </a:extLst>
          </p:cNvPr>
          <p:cNvSpPr/>
          <p:nvPr/>
        </p:nvSpPr>
        <p:spPr>
          <a:xfrm>
            <a:off x="3098149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1124;p53">
            <a:extLst>
              <a:ext uri="{FF2B5EF4-FFF2-40B4-BE49-F238E27FC236}">
                <a16:creationId xmlns:a16="http://schemas.microsoft.com/office/drawing/2014/main" id="{390D28E5-FB32-4DCF-953B-F6F6122DEBE9}"/>
              </a:ext>
            </a:extLst>
          </p:cNvPr>
          <p:cNvSpPr/>
          <p:nvPr/>
        </p:nvSpPr>
        <p:spPr>
          <a:xfrm>
            <a:off x="3392294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1125;p53">
            <a:extLst>
              <a:ext uri="{FF2B5EF4-FFF2-40B4-BE49-F238E27FC236}">
                <a16:creationId xmlns:a16="http://schemas.microsoft.com/office/drawing/2014/main" id="{0BDEC5A9-89A1-402A-82E8-53A4674E97C6}"/>
              </a:ext>
            </a:extLst>
          </p:cNvPr>
          <p:cNvSpPr/>
          <p:nvPr/>
        </p:nvSpPr>
        <p:spPr>
          <a:xfrm>
            <a:off x="3686438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1126;p53">
            <a:extLst>
              <a:ext uri="{FF2B5EF4-FFF2-40B4-BE49-F238E27FC236}">
                <a16:creationId xmlns:a16="http://schemas.microsoft.com/office/drawing/2014/main" id="{BF658A09-D609-48A1-91B0-DFE66FF165E8}"/>
              </a:ext>
            </a:extLst>
          </p:cNvPr>
          <p:cNvSpPr/>
          <p:nvPr/>
        </p:nvSpPr>
        <p:spPr>
          <a:xfrm>
            <a:off x="2509860" y="19702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1127;p53">
            <a:extLst>
              <a:ext uri="{FF2B5EF4-FFF2-40B4-BE49-F238E27FC236}">
                <a16:creationId xmlns:a16="http://schemas.microsoft.com/office/drawing/2014/main" id="{FC42CEFF-CA49-4218-93A5-39782844F7EF}"/>
              </a:ext>
            </a:extLst>
          </p:cNvPr>
          <p:cNvSpPr/>
          <p:nvPr/>
        </p:nvSpPr>
        <p:spPr>
          <a:xfrm>
            <a:off x="2804005" y="19702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1128;p53">
            <a:extLst>
              <a:ext uri="{FF2B5EF4-FFF2-40B4-BE49-F238E27FC236}">
                <a16:creationId xmlns:a16="http://schemas.microsoft.com/office/drawing/2014/main" id="{9EFE52AE-29F6-4DD5-BDA3-0AB17CB91933}"/>
              </a:ext>
            </a:extLst>
          </p:cNvPr>
          <p:cNvSpPr/>
          <p:nvPr/>
        </p:nvSpPr>
        <p:spPr>
          <a:xfrm>
            <a:off x="3098149" y="19702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1129;p53">
            <a:extLst>
              <a:ext uri="{FF2B5EF4-FFF2-40B4-BE49-F238E27FC236}">
                <a16:creationId xmlns:a16="http://schemas.microsoft.com/office/drawing/2014/main" id="{B4C8178E-82AE-4518-AA63-F07C3E186978}"/>
              </a:ext>
            </a:extLst>
          </p:cNvPr>
          <p:cNvSpPr/>
          <p:nvPr/>
        </p:nvSpPr>
        <p:spPr>
          <a:xfrm>
            <a:off x="3392294" y="197028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1130;p53">
            <a:extLst>
              <a:ext uri="{FF2B5EF4-FFF2-40B4-BE49-F238E27FC236}">
                <a16:creationId xmlns:a16="http://schemas.microsoft.com/office/drawing/2014/main" id="{E2C980AC-CB14-4366-8732-F65AD0ACDCBB}"/>
              </a:ext>
            </a:extLst>
          </p:cNvPr>
          <p:cNvSpPr/>
          <p:nvPr/>
        </p:nvSpPr>
        <p:spPr>
          <a:xfrm>
            <a:off x="3686438" y="19702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1131;p53">
            <a:extLst>
              <a:ext uri="{FF2B5EF4-FFF2-40B4-BE49-F238E27FC236}">
                <a16:creationId xmlns:a16="http://schemas.microsoft.com/office/drawing/2014/main" id="{0213D2F3-77A9-498C-8583-08583A24A2F5}"/>
              </a:ext>
            </a:extLst>
          </p:cNvPr>
          <p:cNvSpPr/>
          <p:nvPr/>
        </p:nvSpPr>
        <p:spPr>
          <a:xfrm>
            <a:off x="2509860" y="22767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1132;p53">
            <a:extLst>
              <a:ext uri="{FF2B5EF4-FFF2-40B4-BE49-F238E27FC236}">
                <a16:creationId xmlns:a16="http://schemas.microsoft.com/office/drawing/2014/main" id="{D6281F7C-61B8-4715-8BBF-08C56BAFCD3B}"/>
              </a:ext>
            </a:extLst>
          </p:cNvPr>
          <p:cNvSpPr/>
          <p:nvPr/>
        </p:nvSpPr>
        <p:spPr>
          <a:xfrm>
            <a:off x="2804005" y="22767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1133;p53">
            <a:extLst>
              <a:ext uri="{FF2B5EF4-FFF2-40B4-BE49-F238E27FC236}">
                <a16:creationId xmlns:a16="http://schemas.microsoft.com/office/drawing/2014/main" id="{5756AA1B-846C-4809-AA3C-0C566C5F8BB4}"/>
              </a:ext>
            </a:extLst>
          </p:cNvPr>
          <p:cNvSpPr/>
          <p:nvPr/>
        </p:nvSpPr>
        <p:spPr>
          <a:xfrm>
            <a:off x="3098149" y="22767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1134;p53">
            <a:extLst>
              <a:ext uri="{FF2B5EF4-FFF2-40B4-BE49-F238E27FC236}">
                <a16:creationId xmlns:a16="http://schemas.microsoft.com/office/drawing/2014/main" id="{A1715F70-44CC-446C-AFB7-964362CD0698}"/>
              </a:ext>
            </a:extLst>
          </p:cNvPr>
          <p:cNvSpPr/>
          <p:nvPr/>
        </p:nvSpPr>
        <p:spPr>
          <a:xfrm>
            <a:off x="3392294" y="22767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1135;p53">
            <a:extLst>
              <a:ext uri="{FF2B5EF4-FFF2-40B4-BE49-F238E27FC236}">
                <a16:creationId xmlns:a16="http://schemas.microsoft.com/office/drawing/2014/main" id="{D3541794-F2F5-40CA-9CFB-F921EF5B1EAB}"/>
              </a:ext>
            </a:extLst>
          </p:cNvPr>
          <p:cNvSpPr/>
          <p:nvPr/>
        </p:nvSpPr>
        <p:spPr>
          <a:xfrm>
            <a:off x="3686438" y="22767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1136;p53">
            <a:extLst>
              <a:ext uri="{FF2B5EF4-FFF2-40B4-BE49-F238E27FC236}">
                <a16:creationId xmlns:a16="http://schemas.microsoft.com/office/drawing/2014/main" id="{481650E7-8193-4EAD-9A76-6CA85903C731}"/>
              </a:ext>
            </a:extLst>
          </p:cNvPr>
          <p:cNvSpPr/>
          <p:nvPr/>
        </p:nvSpPr>
        <p:spPr>
          <a:xfrm>
            <a:off x="2509860" y="25832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1137;p53">
            <a:extLst>
              <a:ext uri="{FF2B5EF4-FFF2-40B4-BE49-F238E27FC236}">
                <a16:creationId xmlns:a16="http://schemas.microsoft.com/office/drawing/2014/main" id="{980FE085-B85D-4F64-A6F3-BC58F0F94B61}"/>
              </a:ext>
            </a:extLst>
          </p:cNvPr>
          <p:cNvSpPr/>
          <p:nvPr/>
        </p:nvSpPr>
        <p:spPr>
          <a:xfrm>
            <a:off x="2804005" y="25832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1138;p53">
            <a:extLst>
              <a:ext uri="{FF2B5EF4-FFF2-40B4-BE49-F238E27FC236}">
                <a16:creationId xmlns:a16="http://schemas.microsoft.com/office/drawing/2014/main" id="{E6989887-152E-4654-AF64-60916898F5F8}"/>
              </a:ext>
            </a:extLst>
          </p:cNvPr>
          <p:cNvSpPr/>
          <p:nvPr/>
        </p:nvSpPr>
        <p:spPr>
          <a:xfrm>
            <a:off x="3098149" y="25832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1139;p53">
            <a:extLst>
              <a:ext uri="{FF2B5EF4-FFF2-40B4-BE49-F238E27FC236}">
                <a16:creationId xmlns:a16="http://schemas.microsoft.com/office/drawing/2014/main" id="{5DEF3E3E-7F56-4669-8D59-D88BC70C45D8}"/>
              </a:ext>
            </a:extLst>
          </p:cNvPr>
          <p:cNvSpPr/>
          <p:nvPr/>
        </p:nvSpPr>
        <p:spPr>
          <a:xfrm>
            <a:off x="3392294" y="25832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1140;p53">
            <a:extLst>
              <a:ext uri="{FF2B5EF4-FFF2-40B4-BE49-F238E27FC236}">
                <a16:creationId xmlns:a16="http://schemas.microsoft.com/office/drawing/2014/main" id="{2D785A60-ED5B-4D2E-92D2-506146EC0456}"/>
              </a:ext>
            </a:extLst>
          </p:cNvPr>
          <p:cNvSpPr/>
          <p:nvPr/>
        </p:nvSpPr>
        <p:spPr>
          <a:xfrm>
            <a:off x="3686438" y="25832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1106;p53">
            <a:extLst>
              <a:ext uri="{FF2B5EF4-FFF2-40B4-BE49-F238E27FC236}">
                <a16:creationId xmlns:a16="http://schemas.microsoft.com/office/drawing/2014/main" id="{3E897E7E-B7D5-4166-A8B3-3C97884DC1C4}"/>
              </a:ext>
            </a:extLst>
          </p:cNvPr>
          <p:cNvSpPr/>
          <p:nvPr/>
        </p:nvSpPr>
        <p:spPr>
          <a:xfrm>
            <a:off x="342570" y="6965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1107;p53">
            <a:extLst>
              <a:ext uri="{FF2B5EF4-FFF2-40B4-BE49-F238E27FC236}">
                <a16:creationId xmlns:a16="http://schemas.microsoft.com/office/drawing/2014/main" id="{6ECDD34D-2BD7-40F5-8E2F-B9CAC6DD7C8E}"/>
              </a:ext>
            </a:extLst>
          </p:cNvPr>
          <p:cNvSpPr/>
          <p:nvPr/>
        </p:nvSpPr>
        <p:spPr>
          <a:xfrm>
            <a:off x="636715" y="6965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1108;p53">
            <a:extLst>
              <a:ext uri="{FF2B5EF4-FFF2-40B4-BE49-F238E27FC236}">
                <a16:creationId xmlns:a16="http://schemas.microsoft.com/office/drawing/2014/main" id="{AAF3ACAB-839A-4CD1-8972-62623F2DAC7A}"/>
              </a:ext>
            </a:extLst>
          </p:cNvPr>
          <p:cNvSpPr/>
          <p:nvPr/>
        </p:nvSpPr>
        <p:spPr>
          <a:xfrm>
            <a:off x="930859" y="6965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1109;p53">
            <a:extLst>
              <a:ext uri="{FF2B5EF4-FFF2-40B4-BE49-F238E27FC236}">
                <a16:creationId xmlns:a16="http://schemas.microsoft.com/office/drawing/2014/main" id="{30719080-24C8-49A8-9B64-623B1D055303}"/>
              </a:ext>
            </a:extLst>
          </p:cNvPr>
          <p:cNvSpPr/>
          <p:nvPr/>
        </p:nvSpPr>
        <p:spPr>
          <a:xfrm>
            <a:off x="1225004" y="6965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1110;p53">
            <a:extLst>
              <a:ext uri="{FF2B5EF4-FFF2-40B4-BE49-F238E27FC236}">
                <a16:creationId xmlns:a16="http://schemas.microsoft.com/office/drawing/2014/main" id="{820A789F-A036-4C63-837E-256C2BAD0A86}"/>
              </a:ext>
            </a:extLst>
          </p:cNvPr>
          <p:cNvSpPr/>
          <p:nvPr/>
        </p:nvSpPr>
        <p:spPr>
          <a:xfrm>
            <a:off x="1519148" y="6965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1111;p53">
            <a:extLst>
              <a:ext uri="{FF2B5EF4-FFF2-40B4-BE49-F238E27FC236}">
                <a16:creationId xmlns:a16="http://schemas.microsoft.com/office/drawing/2014/main" id="{3FA551DB-B5E5-4FD1-B2EC-2F992D8C103D}"/>
              </a:ext>
            </a:extLst>
          </p:cNvPr>
          <p:cNvSpPr/>
          <p:nvPr/>
        </p:nvSpPr>
        <p:spPr>
          <a:xfrm>
            <a:off x="342570" y="10197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1112;p53">
            <a:extLst>
              <a:ext uri="{FF2B5EF4-FFF2-40B4-BE49-F238E27FC236}">
                <a16:creationId xmlns:a16="http://schemas.microsoft.com/office/drawing/2014/main" id="{AD5A5F62-6B56-4739-9443-1BE57E10E1C8}"/>
              </a:ext>
            </a:extLst>
          </p:cNvPr>
          <p:cNvSpPr/>
          <p:nvPr/>
        </p:nvSpPr>
        <p:spPr>
          <a:xfrm>
            <a:off x="636715" y="10197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1113;p53">
            <a:extLst>
              <a:ext uri="{FF2B5EF4-FFF2-40B4-BE49-F238E27FC236}">
                <a16:creationId xmlns:a16="http://schemas.microsoft.com/office/drawing/2014/main" id="{FDB1596C-3115-4A7A-8500-F4D64B1A63BA}"/>
              </a:ext>
            </a:extLst>
          </p:cNvPr>
          <p:cNvSpPr/>
          <p:nvPr/>
        </p:nvSpPr>
        <p:spPr>
          <a:xfrm>
            <a:off x="930859" y="10197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1114;p53">
            <a:extLst>
              <a:ext uri="{FF2B5EF4-FFF2-40B4-BE49-F238E27FC236}">
                <a16:creationId xmlns:a16="http://schemas.microsoft.com/office/drawing/2014/main" id="{4BD38688-22F0-4638-94B3-412BDCF6EC66}"/>
              </a:ext>
            </a:extLst>
          </p:cNvPr>
          <p:cNvSpPr/>
          <p:nvPr/>
        </p:nvSpPr>
        <p:spPr>
          <a:xfrm>
            <a:off x="1225004" y="10197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1115;p53">
            <a:extLst>
              <a:ext uri="{FF2B5EF4-FFF2-40B4-BE49-F238E27FC236}">
                <a16:creationId xmlns:a16="http://schemas.microsoft.com/office/drawing/2014/main" id="{ADC812CC-B12C-4921-AD35-D77856256276}"/>
              </a:ext>
            </a:extLst>
          </p:cNvPr>
          <p:cNvSpPr/>
          <p:nvPr/>
        </p:nvSpPr>
        <p:spPr>
          <a:xfrm>
            <a:off x="1519148" y="10197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1116;p53">
            <a:extLst>
              <a:ext uri="{FF2B5EF4-FFF2-40B4-BE49-F238E27FC236}">
                <a16:creationId xmlns:a16="http://schemas.microsoft.com/office/drawing/2014/main" id="{5C45133A-F553-4386-A644-03DADC8194F4}"/>
              </a:ext>
            </a:extLst>
          </p:cNvPr>
          <p:cNvSpPr/>
          <p:nvPr/>
        </p:nvSpPr>
        <p:spPr>
          <a:xfrm>
            <a:off x="342570" y="134284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1117;p53">
            <a:extLst>
              <a:ext uri="{FF2B5EF4-FFF2-40B4-BE49-F238E27FC236}">
                <a16:creationId xmlns:a16="http://schemas.microsoft.com/office/drawing/2014/main" id="{82CAD420-70DE-4497-A2D9-286F047C533D}"/>
              </a:ext>
            </a:extLst>
          </p:cNvPr>
          <p:cNvSpPr/>
          <p:nvPr/>
        </p:nvSpPr>
        <p:spPr>
          <a:xfrm>
            <a:off x="636715" y="13428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1118;p53">
            <a:extLst>
              <a:ext uri="{FF2B5EF4-FFF2-40B4-BE49-F238E27FC236}">
                <a16:creationId xmlns:a16="http://schemas.microsoft.com/office/drawing/2014/main" id="{3679EC23-5870-4886-B511-889834281818}"/>
              </a:ext>
            </a:extLst>
          </p:cNvPr>
          <p:cNvSpPr/>
          <p:nvPr/>
        </p:nvSpPr>
        <p:spPr>
          <a:xfrm>
            <a:off x="930859" y="13428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1119;p53">
            <a:extLst>
              <a:ext uri="{FF2B5EF4-FFF2-40B4-BE49-F238E27FC236}">
                <a16:creationId xmlns:a16="http://schemas.microsoft.com/office/drawing/2014/main" id="{98991ADC-B2BF-41B2-9265-FAF778AAB45A}"/>
              </a:ext>
            </a:extLst>
          </p:cNvPr>
          <p:cNvSpPr/>
          <p:nvPr/>
        </p:nvSpPr>
        <p:spPr>
          <a:xfrm>
            <a:off x="1225004" y="13428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1120;p53">
            <a:extLst>
              <a:ext uri="{FF2B5EF4-FFF2-40B4-BE49-F238E27FC236}">
                <a16:creationId xmlns:a16="http://schemas.microsoft.com/office/drawing/2014/main" id="{4FD0EA7B-4D9E-45F4-8E6A-04118E27D109}"/>
              </a:ext>
            </a:extLst>
          </p:cNvPr>
          <p:cNvSpPr/>
          <p:nvPr/>
        </p:nvSpPr>
        <p:spPr>
          <a:xfrm>
            <a:off x="1519148" y="134284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1121;p53">
            <a:extLst>
              <a:ext uri="{FF2B5EF4-FFF2-40B4-BE49-F238E27FC236}">
                <a16:creationId xmlns:a16="http://schemas.microsoft.com/office/drawing/2014/main" id="{16B91CD1-71F6-4E0A-837C-022EE0917F4C}"/>
              </a:ext>
            </a:extLst>
          </p:cNvPr>
          <p:cNvSpPr/>
          <p:nvPr/>
        </p:nvSpPr>
        <p:spPr>
          <a:xfrm>
            <a:off x="342570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1122;p53">
            <a:extLst>
              <a:ext uri="{FF2B5EF4-FFF2-40B4-BE49-F238E27FC236}">
                <a16:creationId xmlns:a16="http://schemas.microsoft.com/office/drawing/2014/main" id="{8EAC111F-E408-4C21-90D8-732B8B3DE02B}"/>
              </a:ext>
            </a:extLst>
          </p:cNvPr>
          <p:cNvSpPr/>
          <p:nvPr/>
        </p:nvSpPr>
        <p:spPr>
          <a:xfrm>
            <a:off x="636715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1123;p53">
            <a:extLst>
              <a:ext uri="{FF2B5EF4-FFF2-40B4-BE49-F238E27FC236}">
                <a16:creationId xmlns:a16="http://schemas.microsoft.com/office/drawing/2014/main" id="{9CD89EFA-2668-4319-BE7F-EC9583B3DE5B}"/>
              </a:ext>
            </a:extLst>
          </p:cNvPr>
          <p:cNvSpPr/>
          <p:nvPr/>
        </p:nvSpPr>
        <p:spPr>
          <a:xfrm>
            <a:off x="930859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1124;p53">
            <a:extLst>
              <a:ext uri="{FF2B5EF4-FFF2-40B4-BE49-F238E27FC236}">
                <a16:creationId xmlns:a16="http://schemas.microsoft.com/office/drawing/2014/main" id="{964296FA-8A5C-4AA5-9C63-3BCDABD1C149}"/>
              </a:ext>
            </a:extLst>
          </p:cNvPr>
          <p:cNvSpPr/>
          <p:nvPr/>
        </p:nvSpPr>
        <p:spPr>
          <a:xfrm>
            <a:off x="1225004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1125;p53">
            <a:extLst>
              <a:ext uri="{FF2B5EF4-FFF2-40B4-BE49-F238E27FC236}">
                <a16:creationId xmlns:a16="http://schemas.microsoft.com/office/drawing/2014/main" id="{E4553B3C-2E31-4502-BCC2-CC4859401557}"/>
              </a:ext>
            </a:extLst>
          </p:cNvPr>
          <p:cNvSpPr/>
          <p:nvPr/>
        </p:nvSpPr>
        <p:spPr>
          <a:xfrm>
            <a:off x="1519148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1126;p53">
            <a:extLst>
              <a:ext uri="{FF2B5EF4-FFF2-40B4-BE49-F238E27FC236}">
                <a16:creationId xmlns:a16="http://schemas.microsoft.com/office/drawing/2014/main" id="{3C849B69-4C21-4A51-A33D-766D65AFC081}"/>
              </a:ext>
            </a:extLst>
          </p:cNvPr>
          <p:cNvSpPr/>
          <p:nvPr/>
        </p:nvSpPr>
        <p:spPr>
          <a:xfrm>
            <a:off x="342570" y="19724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1127;p53">
            <a:extLst>
              <a:ext uri="{FF2B5EF4-FFF2-40B4-BE49-F238E27FC236}">
                <a16:creationId xmlns:a16="http://schemas.microsoft.com/office/drawing/2014/main" id="{DFF38E80-8A0D-42E0-AFDB-97A1F05EDD96}"/>
              </a:ext>
            </a:extLst>
          </p:cNvPr>
          <p:cNvSpPr/>
          <p:nvPr/>
        </p:nvSpPr>
        <p:spPr>
          <a:xfrm>
            <a:off x="636715" y="19724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1128;p53">
            <a:extLst>
              <a:ext uri="{FF2B5EF4-FFF2-40B4-BE49-F238E27FC236}">
                <a16:creationId xmlns:a16="http://schemas.microsoft.com/office/drawing/2014/main" id="{ED83788F-F7D6-475E-BDEB-2715174ED70D}"/>
              </a:ext>
            </a:extLst>
          </p:cNvPr>
          <p:cNvSpPr/>
          <p:nvPr/>
        </p:nvSpPr>
        <p:spPr>
          <a:xfrm>
            <a:off x="930859" y="19724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1129;p53">
            <a:extLst>
              <a:ext uri="{FF2B5EF4-FFF2-40B4-BE49-F238E27FC236}">
                <a16:creationId xmlns:a16="http://schemas.microsoft.com/office/drawing/2014/main" id="{345C1821-C4F1-440E-9A0E-A3A1F3C8FC8E}"/>
              </a:ext>
            </a:extLst>
          </p:cNvPr>
          <p:cNvSpPr/>
          <p:nvPr/>
        </p:nvSpPr>
        <p:spPr>
          <a:xfrm>
            <a:off x="1225004" y="197248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1130;p53">
            <a:extLst>
              <a:ext uri="{FF2B5EF4-FFF2-40B4-BE49-F238E27FC236}">
                <a16:creationId xmlns:a16="http://schemas.microsoft.com/office/drawing/2014/main" id="{CBF7534B-E08F-462B-9FBB-AF391ADF7F19}"/>
              </a:ext>
            </a:extLst>
          </p:cNvPr>
          <p:cNvSpPr/>
          <p:nvPr/>
        </p:nvSpPr>
        <p:spPr>
          <a:xfrm>
            <a:off x="1519148" y="19724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1131;p53">
            <a:extLst>
              <a:ext uri="{FF2B5EF4-FFF2-40B4-BE49-F238E27FC236}">
                <a16:creationId xmlns:a16="http://schemas.microsoft.com/office/drawing/2014/main" id="{6593419E-247C-4E04-891E-7DDB43534DEA}"/>
              </a:ext>
            </a:extLst>
          </p:cNvPr>
          <p:cNvSpPr/>
          <p:nvPr/>
        </p:nvSpPr>
        <p:spPr>
          <a:xfrm>
            <a:off x="342570" y="22789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1132;p53">
            <a:extLst>
              <a:ext uri="{FF2B5EF4-FFF2-40B4-BE49-F238E27FC236}">
                <a16:creationId xmlns:a16="http://schemas.microsoft.com/office/drawing/2014/main" id="{05CE15DD-7985-4F84-BA5F-7D7EE7424EEE}"/>
              </a:ext>
            </a:extLst>
          </p:cNvPr>
          <p:cNvSpPr/>
          <p:nvPr/>
        </p:nvSpPr>
        <p:spPr>
          <a:xfrm>
            <a:off x="636715" y="22789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1133;p53">
            <a:extLst>
              <a:ext uri="{FF2B5EF4-FFF2-40B4-BE49-F238E27FC236}">
                <a16:creationId xmlns:a16="http://schemas.microsoft.com/office/drawing/2014/main" id="{02EDD75B-2BEF-4913-B784-78FCCB1CBAA0}"/>
              </a:ext>
            </a:extLst>
          </p:cNvPr>
          <p:cNvSpPr/>
          <p:nvPr/>
        </p:nvSpPr>
        <p:spPr>
          <a:xfrm>
            <a:off x="930859" y="22789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1134;p53">
            <a:extLst>
              <a:ext uri="{FF2B5EF4-FFF2-40B4-BE49-F238E27FC236}">
                <a16:creationId xmlns:a16="http://schemas.microsoft.com/office/drawing/2014/main" id="{95B71B82-56F3-48FF-8C5F-0A31225A5901}"/>
              </a:ext>
            </a:extLst>
          </p:cNvPr>
          <p:cNvSpPr/>
          <p:nvPr/>
        </p:nvSpPr>
        <p:spPr>
          <a:xfrm>
            <a:off x="1225004" y="22789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1135;p53">
            <a:extLst>
              <a:ext uri="{FF2B5EF4-FFF2-40B4-BE49-F238E27FC236}">
                <a16:creationId xmlns:a16="http://schemas.microsoft.com/office/drawing/2014/main" id="{8523EFD0-C93E-4EF1-B440-A21E13A12D0D}"/>
              </a:ext>
            </a:extLst>
          </p:cNvPr>
          <p:cNvSpPr/>
          <p:nvPr/>
        </p:nvSpPr>
        <p:spPr>
          <a:xfrm>
            <a:off x="1519148" y="22789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1136;p53">
            <a:extLst>
              <a:ext uri="{FF2B5EF4-FFF2-40B4-BE49-F238E27FC236}">
                <a16:creationId xmlns:a16="http://schemas.microsoft.com/office/drawing/2014/main" id="{3DC99C2E-EF75-4BBB-B3F0-35B3788F9735}"/>
              </a:ext>
            </a:extLst>
          </p:cNvPr>
          <p:cNvSpPr/>
          <p:nvPr/>
        </p:nvSpPr>
        <p:spPr>
          <a:xfrm>
            <a:off x="342570" y="25854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1137;p53">
            <a:extLst>
              <a:ext uri="{FF2B5EF4-FFF2-40B4-BE49-F238E27FC236}">
                <a16:creationId xmlns:a16="http://schemas.microsoft.com/office/drawing/2014/main" id="{8F5DB0FA-18D7-4DE2-AE50-DF62CDC1B962}"/>
              </a:ext>
            </a:extLst>
          </p:cNvPr>
          <p:cNvSpPr/>
          <p:nvPr/>
        </p:nvSpPr>
        <p:spPr>
          <a:xfrm>
            <a:off x="636715" y="25854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1138;p53">
            <a:extLst>
              <a:ext uri="{FF2B5EF4-FFF2-40B4-BE49-F238E27FC236}">
                <a16:creationId xmlns:a16="http://schemas.microsoft.com/office/drawing/2014/main" id="{09CEC85B-6B59-4996-BCCC-B4FBE5136F3B}"/>
              </a:ext>
            </a:extLst>
          </p:cNvPr>
          <p:cNvSpPr/>
          <p:nvPr/>
        </p:nvSpPr>
        <p:spPr>
          <a:xfrm>
            <a:off x="930859" y="25854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1139;p53">
            <a:extLst>
              <a:ext uri="{FF2B5EF4-FFF2-40B4-BE49-F238E27FC236}">
                <a16:creationId xmlns:a16="http://schemas.microsoft.com/office/drawing/2014/main" id="{D2B2E37A-D215-475E-95E5-C025568EC65E}"/>
              </a:ext>
            </a:extLst>
          </p:cNvPr>
          <p:cNvSpPr/>
          <p:nvPr/>
        </p:nvSpPr>
        <p:spPr>
          <a:xfrm>
            <a:off x="1225004" y="25854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1140;p53">
            <a:extLst>
              <a:ext uri="{FF2B5EF4-FFF2-40B4-BE49-F238E27FC236}">
                <a16:creationId xmlns:a16="http://schemas.microsoft.com/office/drawing/2014/main" id="{3840F229-E9C1-43C8-AA3C-16A34BC10982}"/>
              </a:ext>
            </a:extLst>
          </p:cNvPr>
          <p:cNvSpPr/>
          <p:nvPr/>
        </p:nvSpPr>
        <p:spPr>
          <a:xfrm>
            <a:off x="1519148" y="25854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1106;p53">
            <a:extLst>
              <a:ext uri="{FF2B5EF4-FFF2-40B4-BE49-F238E27FC236}">
                <a16:creationId xmlns:a16="http://schemas.microsoft.com/office/drawing/2014/main" id="{F7666164-2E91-49F2-94C6-2246BA89D9A2}"/>
              </a:ext>
            </a:extLst>
          </p:cNvPr>
          <p:cNvSpPr/>
          <p:nvPr/>
        </p:nvSpPr>
        <p:spPr>
          <a:xfrm>
            <a:off x="7150111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1107;p53">
            <a:extLst>
              <a:ext uri="{FF2B5EF4-FFF2-40B4-BE49-F238E27FC236}">
                <a16:creationId xmlns:a16="http://schemas.microsoft.com/office/drawing/2014/main" id="{83D73BE3-A6BF-4874-A11A-D7F04906FA41}"/>
              </a:ext>
            </a:extLst>
          </p:cNvPr>
          <p:cNvSpPr/>
          <p:nvPr/>
        </p:nvSpPr>
        <p:spPr>
          <a:xfrm>
            <a:off x="7444256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1108;p53">
            <a:extLst>
              <a:ext uri="{FF2B5EF4-FFF2-40B4-BE49-F238E27FC236}">
                <a16:creationId xmlns:a16="http://schemas.microsoft.com/office/drawing/2014/main" id="{560E24DB-DD18-45E9-B333-78F0599E600F}"/>
              </a:ext>
            </a:extLst>
          </p:cNvPr>
          <p:cNvSpPr/>
          <p:nvPr/>
        </p:nvSpPr>
        <p:spPr>
          <a:xfrm>
            <a:off x="7738400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1109;p53">
            <a:extLst>
              <a:ext uri="{FF2B5EF4-FFF2-40B4-BE49-F238E27FC236}">
                <a16:creationId xmlns:a16="http://schemas.microsoft.com/office/drawing/2014/main" id="{50BC21C4-74FC-4758-91AF-91B25BF2CED2}"/>
              </a:ext>
            </a:extLst>
          </p:cNvPr>
          <p:cNvSpPr/>
          <p:nvPr/>
        </p:nvSpPr>
        <p:spPr>
          <a:xfrm>
            <a:off x="8032545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1110;p53">
            <a:extLst>
              <a:ext uri="{FF2B5EF4-FFF2-40B4-BE49-F238E27FC236}">
                <a16:creationId xmlns:a16="http://schemas.microsoft.com/office/drawing/2014/main" id="{DAB458CF-6CDE-4558-9011-2F5C665033A2}"/>
              </a:ext>
            </a:extLst>
          </p:cNvPr>
          <p:cNvSpPr/>
          <p:nvPr/>
        </p:nvSpPr>
        <p:spPr>
          <a:xfrm>
            <a:off x="8326689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1111;p53">
            <a:extLst>
              <a:ext uri="{FF2B5EF4-FFF2-40B4-BE49-F238E27FC236}">
                <a16:creationId xmlns:a16="http://schemas.microsoft.com/office/drawing/2014/main" id="{A48010CA-0AC5-4378-AC75-697A83CD998E}"/>
              </a:ext>
            </a:extLst>
          </p:cNvPr>
          <p:cNvSpPr/>
          <p:nvPr/>
        </p:nvSpPr>
        <p:spPr>
          <a:xfrm>
            <a:off x="7150111" y="106405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1112;p53">
            <a:extLst>
              <a:ext uri="{FF2B5EF4-FFF2-40B4-BE49-F238E27FC236}">
                <a16:creationId xmlns:a16="http://schemas.microsoft.com/office/drawing/2014/main" id="{EEA360DC-4B25-4C27-B5F1-E0EBC3A2F055}"/>
              </a:ext>
            </a:extLst>
          </p:cNvPr>
          <p:cNvSpPr/>
          <p:nvPr/>
        </p:nvSpPr>
        <p:spPr>
          <a:xfrm>
            <a:off x="7444256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1113;p53">
            <a:extLst>
              <a:ext uri="{FF2B5EF4-FFF2-40B4-BE49-F238E27FC236}">
                <a16:creationId xmlns:a16="http://schemas.microsoft.com/office/drawing/2014/main" id="{9BFAA4D7-215B-4B10-BC99-923BA13F00DF}"/>
              </a:ext>
            </a:extLst>
          </p:cNvPr>
          <p:cNvSpPr/>
          <p:nvPr/>
        </p:nvSpPr>
        <p:spPr>
          <a:xfrm>
            <a:off x="7738400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1114;p53">
            <a:extLst>
              <a:ext uri="{FF2B5EF4-FFF2-40B4-BE49-F238E27FC236}">
                <a16:creationId xmlns:a16="http://schemas.microsoft.com/office/drawing/2014/main" id="{326028FA-6C5C-408A-BA00-4F68E0276C36}"/>
              </a:ext>
            </a:extLst>
          </p:cNvPr>
          <p:cNvSpPr/>
          <p:nvPr/>
        </p:nvSpPr>
        <p:spPr>
          <a:xfrm>
            <a:off x="8032545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1115;p53">
            <a:extLst>
              <a:ext uri="{FF2B5EF4-FFF2-40B4-BE49-F238E27FC236}">
                <a16:creationId xmlns:a16="http://schemas.microsoft.com/office/drawing/2014/main" id="{DA977F43-90A2-43E6-8876-3A9EE380E06C}"/>
              </a:ext>
            </a:extLst>
          </p:cNvPr>
          <p:cNvSpPr/>
          <p:nvPr/>
        </p:nvSpPr>
        <p:spPr>
          <a:xfrm>
            <a:off x="8326689" y="106405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1116;p53">
            <a:extLst>
              <a:ext uri="{FF2B5EF4-FFF2-40B4-BE49-F238E27FC236}">
                <a16:creationId xmlns:a16="http://schemas.microsoft.com/office/drawing/2014/main" id="{03B5CBAA-48E1-42D2-A24B-A53C97590736}"/>
              </a:ext>
            </a:extLst>
          </p:cNvPr>
          <p:cNvSpPr/>
          <p:nvPr/>
        </p:nvSpPr>
        <p:spPr>
          <a:xfrm>
            <a:off x="7150111" y="13871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1117;p53">
            <a:extLst>
              <a:ext uri="{FF2B5EF4-FFF2-40B4-BE49-F238E27FC236}">
                <a16:creationId xmlns:a16="http://schemas.microsoft.com/office/drawing/2014/main" id="{64968E61-D70F-481E-B43D-83A5F8B00B3E}"/>
              </a:ext>
            </a:extLst>
          </p:cNvPr>
          <p:cNvSpPr/>
          <p:nvPr/>
        </p:nvSpPr>
        <p:spPr>
          <a:xfrm>
            <a:off x="7444256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1118;p53">
            <a:extLst>
              <a:ext uri="{FF2B5EF4-FFF2-40B4-BE49-F238E27FC236}">
                <a16:creationId xmlns:a16="http://schemas.microsoft.com/office/drawing/2014/main" id="{3DF9229A-AFB4-45B1-8D7B-F323E0D2B8C5}"/>
              </a:ext>
            </a:extLst>
          </p:cNvPr>
          <p:cNvSpPr/>
          <p:nvPr/>
        </p:nvSpPr>
        <p:spPr>
          <a:xfrm>
            <a:off x="7738400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1119;p53">
            <a:extLst>
              <a:ext uri="{FF2B5EF4-FFF2-40B4-BE49-F238E27FC236}">
                <a16:creationId xmlns:a16="http://schemas.microsoft.com/office/drawing/2014/main" id="{FF043A7A-3DAC-4009-96CD-E35BB23F9C94}"/>
              </a:ext>
            </a:extLst>
          </p:cNvPr>
          <p:cNvSpPr/>
          <p:nvPr/>
        </p:nvSpPr>
        <p:spPr>
          <a:xfrm>
            <a:off x="8032545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1120;p53">
            <a:extLst>
              <a:ext uri="{FF2B5EF4-FFF2-40B4-BE49-F238E27FC236}">
                <a16:creationId xmlns:a16="http://schemas.microsoft.com/office/drawing/2014/main" id="{3C3EF444-439A-4A7A-8EBD-DDF719FFDD56}"/>
              </a:ext>
            </a:extLst>
          </p:cNvPr>
          <p:cNvSpPr/>
          <p:nvPr/>
        </p:nvSpPr>
        <p:spPr>
          <a:xfrm>
            <a:off x="8326689" y="138719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1121;p53">
            <a:extLst>
              <a:ext uri="{FF2B5EF4-FFF2-40B4-BE49-F238E27FC236}">
                <a16:creationId xmlns:a16="http://schemas.microsoft.com/office/drawing/2014/main" id="{0196D213-FCBE-4F29-8D93-6CCACE772571}"/>
              </a:ext>
            </a:extLst>
          </p:cNvPr>
          <p:cNvSpPr/>
          <p:nvPr/>
        </p:nvSpPr>
        <p:spPr>
          <a:xfrm>
            <a:off x="7150111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1122;p53">
            <a:extLst>
              <a:ext uri="{FF2B5EF4-FFF2-40B4-BE49-F238E27FC236}">
                <a16:creationId xmlns:a16="http://schemas.microsoft.com/office/drawing/2014/main" id="{A9D8605A-C97C-4941-8556-E1B71C4E8C40}"/>
              </a:ext>
            </a:extLst>
          </p:cNvPr>
          <p:cNvSpPr/>
          <p:nvPr/>
        </p:nvSpPr>
        <p:spPr>
          <a:xfrm>
            <a:off x="7444256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1123;p53">
            <a:extLst>
              <a:ext uri="{FF2B5EF4-FFF2-40B4-BE49-F238E27FC236}">
                <a16:creationId xmlns:a16="http://schemas.microsoft.com/office/drawing/2014/main" id="{9391B455-D6D9-4CA6-B744-37AE8F47A240}"/>
              </a:ext>
            </a:extLst>
          </p:cNvPr>
          <p:cNvSpPr/>
          <p:nvPr/>
        </p:nvSpPr>
        <p:spPr>
          <a:xfrm>
            <a:off x="7738400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1124;p53">
            <a:extLst>
              <a:ext uri="{FF2B5EF4-FFF2-40B4-BE49-F238E27FC236}">
                <a16:creationId xmlns:a16="http://schemas.microsoft.com/office/drawing/2014/main" id="{7B15978C-F39E-481F-A159-B1640320074B}"/>
              </a:ext>
            </a:extLst>
          </p:cNvPr>
          <p:cNvSpPr/>
          <p:nvPr/>
        </p:nvSpPr>
        <p:spPr>
          <a:xfrm>
            <a:off x="8032545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1125;p53">
            <a:extLst>
              <a:ext uri="{FF2B5EF4-FFF2-40B4-BE49-F238E27FC236}">
                <a16:creationId xmlns:a16="http://schemas.microsoft.com/office/drawing/2014/main" id="{8E699F97-2E25-4382-8687-823B2D862F5A}"/>
              </a:ext>
            </a:extLst>
          </p:cNvPr>
          <p:cNvSpPr/>
          <p:nvPr/>
        </p:nvSpPr>
        <p:spPr>
          <a:xfrm>
            <a:off x="8326689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1126;p53">
            <a:extLst>
              <a:ext uri="{FF2B5EF4-FFF2-40B4-BE49-F238E27FC236}">
                <a16:creationId xmlns:a16="http://schemas.microsoft.com/office/drawing/2014/main" id="{9AD746E2-DD30-4E96-8291-2B98FF478BB4}"/>
              </a:ext>
            </a:extLst>
          </p:cNvPr>
          <p:cNvSpPr/>
          <p:nvPr/>
        </p:nvSpPr>
        <p:spPr>
          <a:xfrm>
            <a:off x="7150111" y="20168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1127;p53">
            <a:extLst>
              <a:ext uri="{FF2B5EF4-FFF2-40B4-BE49-F238E27FC236}">
                <a16:creationId xmlns:a16="http://schemas.microsoft.com/office/drawing/2014/main" id="{FC1E5F10-39F4-46EF-A936-C40755AC0BCE}"/>
              </a:ext>
            </a:extLst>
          </p:cNvPr>
          <p:cNvSpPr/>
          <p:nvPr/>
        </p:nvSpPr>
        <p:spPr>
          <a:xfrm>
            <a:off x="7444256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1128;p53">
            <a:extLst>
              <a:ext uri="{FF2B5EF4-FFF2-40B4-BE49-F238E27FC236}">
                <a16:creationId xmlns:a16="http://schemas.microsoft.com/office/drawing/2014/main" id="{75A9E007-33A3-44E6-8547-7654D91CD14E}"/>
              </a:ext>
            </a:extLst>
          </p:cNvPr>
          <p:cNvSpPr/>
          <p:nvPr/>
        </p:nvSpPr>
        <p:spPr>
          <a:xfrm>
            <a:off x="7738400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1129;p53">
            <a:extLst>
              <a:ext uri="{FF2B5EF4-FFF2-40B4-BE49-F238E27FC236}">
                <a16:creationId xmlns:a16="http://schemas.microsoft.com/office/drawing/2014/main" id="{1676ED8C-8B3D-4748-8CCC-FADFD9611839}"/>
              </a:ext>
            </a:extLst>
          </p:cNvPr>
          <p:cNvSpPr/>
          <p:nvPr/>
        </p:nvSpPr>
        <p:spPr>
          <a:xfrm>
            <a:off x="8032545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1130;p53">
            <a:extLst>
              <a:ext uri="{FF2B5EF4-FFF2-40B4-BE49-F238E27FC236}">
                <a16:creationId xmlns:a16="http://schemas.microsoft.com/office/drawing/2014/main" id="{8F9F268E-BCC8-4918-9F57-4B7BB53A1FA0}"/>
              </a:ext>
            </a:extLst>
          </p:cNvPr>
          <p:cNvSpPr/>
          <p:nvPr/>
        </p:nvSpPr>
        <p:spPr>
          <a:xfrm>
            <a:off x="8326689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1131;p53">
            <a:extLst>
              <a:ext uri="{FF2B5EF4-FFF2-40B4-BE49-F238E27FC236}">
                <a16:creationId xmlns:a16="http://schemas.microsoft.com/office/drawing/2014/main" id="{D10363A6-3798-49F8-B021-715A422911C4}"/>
              </a:ext>
            </a:extLst>
          </p:cNvPr>
          <p:cNvSpPr/>
          <p:nvPr/>
        </p:nvSpPr>
        <p:spPr>
          <a:xfrm>
            <a:off x="7150111" y="23233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1132;p53">
            <a:extLst>
              <a:ext uri="{FF2B5EF4-FFF2-40B4-BE49-F238E27FC236}">
                <a16:creationId xmlns:a16="http://schemas.microsoft.com/office/drawing/2014/main" id="{4D163C6C-D090-4B1B-8883-E627BC43E36F}"/>
              </a:ext>
            </a:extLst>
          </p:cNvPr>
          <p:cNvSpPr/>
          <p:nvPr/>
        </p:nvSpPr>
        <p:spPr>
          <a:xfrm>
            <a:off x="7444256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1133;p53">
            <a:extLst>
              <a:ext uri="{FF2B5EF4-FFF2-40B4-BE49-F238E27FC236}">
                <a16:creationId xmlns:a16="http://schemas.microsoft.com/office/drawing/2014/main" id="{BF43FD7E-931C-4CD9-B90D-7E40B8697EC4}"/>
              </a:ext>
            </a:extLst>
          </p:cNvPr>
          <p:cNvSpPr/>
          <p:nvPr/>
        </p:nvSpPr>
        <p:spPr>
          <a:xfrm>
            <a:off x="7738400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1134;p53">
            <a:extLst>
              <a:ext uri="{FF2B5EF4-FFF2-40B4-BE49-F238E27FC236}">
                <a16:creationId xmlns:a16="http://schemas.microsoft.com/office/drawing/2014/main" id="{C1FE23CB-E5B6-4139-A43E-5530C2DAA0C7}"/>
              </a:ext>
            </a:extLst>
          </p:cNvPr>
          <p:cNvSpPr/>
          <p:nvPr/>
        </p:nvSpPr>
        <p:spPr>
          <a:xfrm>
            <a:off x="8032545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1135;p53">
            <a:extLst>
              <a:ext uri="{FF2B5EF4-FFF2-40B4-BE49-F238E27FC236}">
                <a16:creationId xmlns:a16="http://schemas.microsoft.com/office/drawing/2014/main" id="{10224DBF-CF0A-4F1F-8966-78778D520952}"/>
              </a:ext>
            </a:extLst>
          </p:cNvPr>
          <p:cNvSpPr/>
          <p:nvPr/>
        </p:nvSpPr>
        <p:spPr>
          <a:xfrm>
            <a:off x="8326689" y="232331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1136;p53">
            <a:extLst>
              <a:ext uri="{FF2B5EF4-FFF2-40B4-BE49-F238E27FC236}">
                <a16:creationId xmlns:a16="http://schemas.microsoft.com/office/drawing/2014/main" id="{963191AE-03BA-4C99-AECF-3BB34BACB825}"/>
              </a:ext>
            </a:extLst>
          </p:cNvPr>
          <p:cNvSpPr/>
          <p:nvPr/>
        </p:nvSpPr>
        <p:spPr>
          <a:xfrm>
            <a:off x="7150111" y="26298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1137;p53">
            <a:extLst>
              <a:ext uri="{FF2B5EF4-FFF2-40B4-BE49-F238E27FC236}">
                <a16:creationId xmlns:a16="http://schemas.microsoft.com/office/drawing/2014/main" id="{310D92BB-9D72-42FD-9168-B61488A1F377}"/>
              </a:ext>
            </a:extLst>
          </p:cNvPr>
          <p:cNvSpPr/>
          <p:nvPr/>
        </p:nvSpPr>
        <p:spPr>
          <a:xfrm>
            <a:off x="7444256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1138;p53">
            <a:extLst>
              <a:ext uri="{FF2B5EF4-FFF2-40B4-BE49-F238E27FC236}">
                <a16:creationId xmlns:a16="http://schemas.microsoft.com/office/drawing/2014/main" id="{AB887751-9F11-4BF1-93ED-6BB45110A4FB}"/>
              </a:ext>
            </a:extLst>
          </p:cNvPr>
          <p:cNvSpPr/>
          <p:nvPr/>
        </p:nvSpPr>
        <p:spPr>
          <a:xfrm>
            <a:off x="7738400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1139;p53">
            <a:extLst>
              <a:ext uri="{FF2B5EF4-FFF2-40B4-BE49-F238E27FC236}">
                <a16:creationId xmlns:a16="http://schemas.microsoft.com/office/drawing/2014/main" id="{20507B5B-5332-4A7C-9324-D24150DACD50}"/>
              </a:ext>
            </a:extLst>
          </p:cNvPr>
          <p:cNvSpPr/>
          <p:nvPr/>
        </p:nvSpPr>
        <p:spPr>
          <a:xfrm>
            <a:off x="8032545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1140;p53">
            <a:extLst>
              <a:ext uri="{FF2B5EF4-FFF2-40B4-BE49-F238E27FC236}">
                <a16:creationId xmlns:a16="http://schemas.microsoft.com/office/drawing/2014/main" id="{53B135CC-CCEF-4748-9757-0C3CE1578745}"/>
              </a:ext>
            </a:extLst>
          </p:cNvPr>
          <p:cNvSpPr/>
          <p:nvPr/>
        </p:nvSpPr>
        <p:spPr>
          <a:xfrm>
            <a:off x="8326689" y="26298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1106;p53">
            <a:extLst>
              <a:ext uri="{FF2B5EF4-FFF2-40B4-BE49-F238E27FC236}">
                <a16:creationId xmlns:a16="http://schemas.microsoft.com/office/drawing/2014/main" id="{5DB7F1F0-C5AC-4B22-BFDC-A173F30C77E5}"/>
              </a:ext>
            </a:extLst>
          </p:cNvPr>
          <p:cNvSpPr/>
          <p:nvPr/>
        </p:nvSpPr>
        <p:spPr>
          <a:xfrm>
            <a:off x="5019720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1107;p53">
            <a:extLst>
              <a:ext uri="{FF2B5EF4-FFF2-40B4-BE49-F238E27FC236}">
                <a16:creationId xmlns:a16="http://schemas.microsoft.com/office/drawing/2014/main" id="{A9390823-FC23-4C67-AD7D-E6797144BD09}"/>
              </a:ext>
            </a:extLst>
          </p:cNvPr>
          <p:cNvSpPr/>
          <p:nvPr/>
        </p:nvSpPr>
        <p:spPr>
          <a:xfrm>
            <a:off x="5313865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1108;p53">
            <a:extLst>
              <a:ext uri="{FF2B5EF4-FFF2-40B4-BE49-F238E27FC236}">
                <a16:creationId xmlns:a16="http://schemas.microsoft.com/office/drawing/2014/main" id="{A65A6870-CDA6-4198-8F26-EA4AEF74EE66}"/>
              </a:ext>
            </a:extLst>
          </p:cNvPr>
          <p:cNvSpPr/>
          <p:nvPr/>
        </p:nvSpPr>
        <p:spPr>
          <a:xfrm>
            <a:off x="5608009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1109;p53">
            <a:extLst>
              <a:ext uri="{FF2B5EF4-FFF2-40B4-BE49-F238E27FC236}">
                <a16:creationId xmlns:a16="http://schemas.microsoft.com/office/drawing/2014/main" id="{EB9712C4-F3D1-4290-B6DA-FAE365D5BB97}"/>
              </a:ext>
            </a:extLst>
          </p:cNvPr>
          <p:cNvSpPr/>
          <p:nvPr/>
        </p:nvSpPr>
        <p:spPr>
          <a:xfrm>
            <a:off x="5902154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1110;p53">
            <a:extLst>
              <a:ext uri="{FF2B5EF4-FFF2-40B4-BE49-F238E27FC236}">
                <a16:creationId xmlns:a16="http://schemas.microsoft.com/office/drawing/2014/main" id="{F3F6F889-B855-457E-8EA3-AFD4003CDD67}"/>
              </a:ext>
            </a:extLst>
          </p:cNvPr>
          <p:cNvSpPr/>
          <p:nvPr/>
        </p:nvSpPr>
        <p:spPr>
          <a:xfrm>
            <a:off x="6196298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1111;p53">
            <a:extLst>
              <a:ext uri="{FF2B5EF4-FFF2-40B4-BE49-F238E27FC236}">
                <a16:creationId xmlns:a16="http://schemas.microsoft.com/office/drawing/2014/main" id="{AD836BD2-25E6-469E-8CFC-3F602127454B}"/>
              </a:ext>
            </a:extLst>
          </p:cNvPr>
          <p:cNvSpPr/>
          <p:nvPr/>
        </p:nvSpPr>
        <p:spPr>
          <a:xfrm>
            <a:off x="5019720" y="106405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1112;p53">
            <a:extLst>
              <a:ext uri="{FF2B5EF4-FFF2-40B4-BE49-F238E27FC236}">
                <a16:creationId xmlns:a16="http://schemas.microsoft.com/office/drawing/2014/main" id="{3ED4F4D1-F819-447B-A715-B0503D4D18B0}"/>
              </a:ext>
            </a:extLst>
          </p:cNvPr>
          <p:cNvSpPr/>
          <p:nvPr/>
        </p:nvSpPr>
        <p:spPr>
          <a:xfrm>
            <a:off x="5313865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1113;p53">
            <a:extLst>
              <a:ext uri="{FF2B5EF4-FFF2-40B4-BE49-F238E27FC236}">
                <a16:creationId xmlns:a16="http://schemas.microsoft.com/office/drawing/2014/main" id="{552D926D-B99D-48A6-83DF-B96E98599E18}"/>
              </a:ext>
            </a:extLst>
          </p:cNvPr>
          <p:cNvSpPr/>
          <p:nvPr/>
        </p:nvSpPr>
        <p:spPr>
          <a:xfrm>
            <a:off x="5608009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1114;p53">
            <a:extLst>
              <a:ext uri="{FF2B5EF4-FFF2-40B4-BE49-F238E27FC236}">
                <a16:creationId xmlns:a16="http://schemas.microsoft.com/office/drawing/2014/main" id="{8108A82B-7D51-49B1-86CE-2F82DF11972F}"/>
              </a:ext>
            </a:extLst>
          </p:cNvPr>
          <p:cNvSpPr/>
          <p:nvPr/>
        </p:nvSpPr>
        <p:spPr>
          <a:xfrm>
            <a:off x="5902154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1115;p53">
            <a:extLst>
              <a:ext uri="{FF2B5EF4-FFF2-40B4-BE49-F238E27FC236}">
                <a16:creationId xmlns:a16="http://schemas.microsoft.com/office/drawing/2014/main" id="{93985EF1-BA02-4B84-9BE1-C821D122E609}"/>
              </a:ext>
            </a:extLst>
          </p:cNvPr>
          <p:cNvSpPr/>
          <p:nvPr/>
        </p:nvSpPr>
        <p:spPr>
          <a:xfrm>
            <a:off x="6196298" y="106405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1116;p53">
            <a:extLst>
              <a:ext uri="{FF2B5EF4-FFF2-40B4-BE49-F238E27FC236}">
                <a16:creationId xmlns:a16="http://schemas.microsoft.com/office/drawing/2014/main" id="{6F9F7EE6-1F4E-41C1-8E11-B93F72D19C57}"/>
              </a:ext>
            </a:extLst>
          </p:cNvPr>
          <p:cNvSpPr/>
          <p:nvPr/>
        </p:nvSpPr>
        <p:spPr>
          <a:xfrm>
            <a:off x="5019720" y="13871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1117;p53">
            <a:extLst>
              <a:ext uri="{FF2B5EF4-FFF2-40B4-BE49-F238E27FC236}">
                <a16:creationId xmlns:a16="http://schemas.microsoft.com/office/drawing/2014/main" id="{060AF8AC-A6B3-457B-B199-F39BA3036DDB}"/>
              </a:ext>
            </a:extLst>
          </p:cNvPr>
          <p:cNvSpPr/>
          <p:nvPr/>
        </p:nvSpPr>
        <p:spPr>
          <a:xfrm>
            <a:off x="5313865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1118;p53">
            <a:extLst>
              <a:ext uri="{FF2B5EF4-FFF2-40B4-BE49-F238E27FC236}">
                <a16:creationId xmlns:a16="http://schemas.microsoft.com/office/drawing/2014/main" id="{1A0FAA2C-7FE3-4998-BE62-FE69FC220527}"/>
              </a:ext>
            </a:extLst>
          </p:cNvPr>
          <p:cNvSpPr/>
          <p:nvPr/>
        </p:nvSpPr>
        <p:spPr>
          <a:xfrm>
            <a:off x="5608009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1119;p53">
            <a:extLst>
              <a:ext uri="{FF2B5EF4-FFF2-40B4-BE49-F238E27FC236}">
                <a16:creationId xmlns:a16="http://schemas.microsoft.com/office/drawing/2014/main" id="{D8291D18-496B-480C-817C-49E57CD75B4D}"/>
              </a:ext>
            </a:extLst>
          </p:cNvPr>
          <p:cNvSpPr/>
          <p:nvPr/>
        </p:nvSpPr>
        <p:spPr>
          <a:xfrm>
            <a:off x="5902154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1120;p53">
            <a:extLst>
              <a:ext uri="{FF2B5EF4-FFF2-40B4-BE49-F238E27FC236}">
                <a16:creationId xmlns:a16="http://schemas.microsoft.com/office/drawing/2014/main" id="{C9263AE2-80B6-497B-802C-638FCDE1F493}"/>
              </a:ext>
            </a:extLst>
          </p:cNvPr>
          <p:cNvSpPr/>
          <p:nvPr/>
        </p:nvSpPr>
        <p:spPr>
          <a:xfrm>
            <a:off x="6196298" y="13871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1121;p53">
            <a:extLst>
              <a:ext uri="{FF2B5EF4-FFF2-40B4-BE49-F238E27FC236}">
                <a16:creationId xmlns:a16="http://schemas.microsoft.com/office/drawing/2014/main" id="{7005DAB4-8DF2-4ABF-90D3-45284673F274}"/>
              </a:ext>
            </a:extLst>
          </p:cNvPr>
          <p:cNvSpPr/>
          <p:nvPr/>
        </p:nvSpPr>
        <p:spPr>
          <a:xfrm>
            <a:off x="5019720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1122;p53">
            <a:extLst>
              <a:ext uri="{FF2B5EF4-FFF2-40B4-BE49-F238E27FC236}">
                <a16:creationId xmlns:a16="http://schemas.microsoft.com/office/drawing/2014/main" id="{AD2F3C1D-D4D0-4771-A4AE-CF637E057359}"/>
              </a:ext>
            </a:extLst>
          </p:cNvPr>
          <p:cNvSpPr/>
          <p:nvPr/>
        </p:nvSpPr>
        <p:spPr>
          <a:xfrm>
            <a:off x="5313865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1123;p53">
            <a:extLst>
              <a:ext uri="{FF2B5EF4-FFF2-40B4-BE49-F238E27FC236}">
                <a16:creationId xmlns:a16="http://schemas.microsoft.com/office/drawing/2014/main" id="{84B750BC-B163-4248-B4C3-1C1D88F39036}"/>
              </a:ext>
            </a:extLst>
          </p:cNvPr>
          <p:cNvSpPr/>
          <p:nvPr/>
        </p:nvSpPr>
        <p:spPr>
          <a:xfrm>
            <a:off x="5608009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1124;p53">
            <a:extLst>
              <a:ext uri="{FF2B5EF4-FFF2-40B4-BE49-F238E27FC236}">
                <a16:creationId xmlns:a16="http://schemas.microsoft.com/office/drawing/2014/main" id="{AD6412D1-D0CC-469C-928C-03BA1C946D1A}"/>
              </a:ext>
            </a:extLst>
          </p:cNvPr>
          <p:cNvSpPr/>
          <p:nvPr/>
        </p:nvSpPr>
        <p:spPr>
          <a:xfrm>
            <a:off x="5902154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1125;p53">
            <a:extLst>
              <a:ext uri="{FF2B5EF4-FFF2-40B4-BE49-F238E27FC236}">
                <a16:creationId xmlns:a16="http://schemas.microsoft.com/office/drawing/2014/main" id="{8C4BB9B0-A3D4-4787-B8CD-81EB7975DCD4}"/>
              </a:ext>
            </a:extLst>
          </p:cNvPr>
          <p:cNvSpPr/>
          <p:nvPr/>
        </p:nvSpPr>
        <p:spPr>
          <a:xfrm>
            <a:off x="6196298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1126;p53">
            <a:extLst>
              <a:ext uri="{FF2B5EF4-FFF2-40B4-BE49-F238E27FC236}">
                <a16:creationId xmlns:a16="http://schemas.microsoft.com/office/drawing/2014/main" id="{0E7C4A05-67D0-404A-8BF7-0916B1CDF3BD}"/>
              </a:ext>
            </a:extLst>
          </p:cNvPr>
          <p:cNvSpPr/>
          <p:nvPr/>
        </p:nvSpPr>
        <p:spPr>
          <a:xfrm>
            <a:off x="5019720" y="20168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1127;p53">
            <a:extLst>
              <a:ext uri="{FF2B5EF4-FFF2-40B4-BE49-F238E27FC236}">
                <a16:creationId xmlns:a16="http://schemas.microsoft.com/office/drawing/2014/main" id="{2CBBAF77-C43E-4880-B843-B7F0BE7645BA}"/>
              </a:ext>
            </a:extLst>
          </p:cNvPr>
          <p:cNvSpPr/>
          <p:nvPr/>
        </p:nvSpPr>
        <p:spPr>
          <a:xfrm>
            <a:off x="5313865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1128;p53">
            <a:extLst>
              <a:ext uri="{FF2B5EF4-FFF2-40B4-BE49-F238E27FC236}">
                <a16:creationId xmlns:a16="http://schemas.microsoft.com/office/drawing/2014/main" id="{2F2A86D5-798A-416B-B9A2-077ED0346B7C}"/>
              </a:ext>
            </a:extLst>
          </p:cNvPr>
          <p:cNvSpPr/>
          <p:nvPr/>
        </p:nvSpPr>
        <p:spPr>
          <a:xfrm>
            <a:off x="5608009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1129;p53">
            <a:extLst>
              <a:ext uri="{FF2B5EF4-FFF2-40B4-BE49-F238E27FC236}">
                <a16:creationId xmlns:a16="http://schemas.microsoft.com/office/drawing/2014/main" id="{D5B122C8-A21B-43DA-B316-B1C5F26CFC8B}"/>
              </a:ext>
            </a:extLst>
          </p:cNvPr>
          <p:cNvSpPr/>
          <p:nvPr/>
        </p:nvSpPr>
        <p:spPr>
          <a:xfrm>
            <a:off x="5902154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1130;p53">
            <a:extLst>
              <a:ext uri="{FF2B5EF4-FFF2-40B4-BE49-F238E27FC236}">
                <a16:creationId xmlns:a16="http://schemas.microsoft.com/office/drawing/2014/main" id="{01289097-C4DC-42CB-869E-CB93D383A097}"/>
              </a:ext>
            </a:extLst>
          </p:cNvPr>
          <p:cNvSpPr/>
          <p:nvPr/>
        </p:nvSpPr>
        <p:spPr>
          <a:xfrm>
            <a:off x="6196298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1131;p53">
            <a:extLst>
              <a:ext uri="{FF2B5EF4-FFF2-40B4-BE49-F238E27FC236}">
                <a16:creationId xmlns:a16="http://schemas.microsoft.com/office/drawing/2014/main" id="{50317DBE-991D-4315-A535-917FADC13471}"/>
              </a:ext>
            </a:extLst>
          </p:cNvPr>
          <p:cNvSpPr/>
          <p:nvPr/>
        </p:nvSpPr>
        <p:spPr>
          <a:xfrm>
            <a:off x="5019720" y="23233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1132;p53">
            <a:extLst>
              <a:ext uri="{FF2B5EF4-FFF2-40B4-BE49-F238E27FC236}">
                <a16:creationId xmlns:a16="http://schemas.microsoft.com/office/drawing/2014/main" id="{6B7F3A0F-FC35-4F21-8EA3-BB183BAC49C3}"/>
              </a:ext>
            </a:extLst>
          </p:cNvPr>
          <p:cNvSpPr/>
          <p:nvPr/>
        </p:nvSpPr>
        <p:spPr>
          <a:xfrm>
            <a:off x="5313865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1133;p53">
            <a:extLst>
              <a:ext uri="{FF2B5EF4-FFF2-40B4-BE49-F238E27FC236}">
                <a16:creationId xmlns:a16="http://schemas.microsoft.com/office/drawing/2014/main" id="{0C03B1CD-D407-4682-9F8D-CED44DB0167E}"/>
              </a:ext>
            </a:extLst>
          </p:cNvPr>
          <p:cNvSpPr/>
          <p:nvPr/>
        </p:nvSpPr>
        <p:spPr>
          <a:xfrm>
            <a:off x="5608009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1134;p53">
            <a:extLst>
              <a:ext uri="{FF2B5EF4-FFF2-40B4-BE49-F238E27FC236}">
                <a16:creationId xmlns:a16="http://schemas.microsoft.com/office/drawing/2014/main" id="{89A60D52-767E-42FA-9557-9EBC6538D478}"/>
              </a:ext>
            </a:extLst>
          </p:cNvPr>
          <p:cNvSpPr/>
          <p:nvPr/>
        </p:nvSpPr>
        <p:spPr>
          <a:xfrm>
            <a:off x="5902154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1135;p53">
            <a:extLst>
              <a:ext uri="{FF2B5EF4-FFF2-40B4-BE49-F238E27FC236}">
                <a16:creationId xmlns:a16="http://schemas.microsoft.com/office/drawing/2014/main" id="{61DAC2F2-0F07-4C65-A684-847C39EED4D2}"/>
              </a:ext>
            </a:extLst>
          </p:cNvPr>
          <p:cNvSpPr/>
          <p:nvPr/>
        </p:nvSpPr>
        <p:spPr>
          <a:xfrm>
            <a:off x="6196298" y="232331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1136;p53">
            <a:extLst>
              <a:ext uri="{FF2B5EF4-FFF2-40B4-BE49-F238E27FC236}">
                <a16:creationId xmlns:a16="http://schemas.microsoft.com/office/drawing/2014/main" id="{5CDB6B4D-FC35-4516-A2EB-A17E8A4C1A32}"/>
              </a:ext>
            </a:extLst>
          </p:cNvPr>
          <p:cNvSpPr/>
          <p:nvPr/>
        </p:nvSpPr>
        <p:spPr>
          <a:xfrm>
            <a:off x="5019720" y="26298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1137;p53">
            <a:extLst>
              <a:ext uri="{FF2B5EF4-FFF2-40B4-BE49-F238E27FC236}">
                <a16:creationId xmlns:a16="http://schemas.microsoft.com/office/drawing/2014/main" id="{269D24A2-4C70-417F-B34D-9C560DF3B9CC}"/>
              </a:ext>
            </a:extLst>
          </p:cNvPr>
          <p:cNvSpPr/>
          <p:nvPr/>
        </p:nvSpPr>
        <p:spPr>
          <a:xfrm>
            <a:off x="5313865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1138;p53">
            <a:extLst>
              <a:ext uri="{FF2B5EF4-FFF2-40B4-BE49-F238E27FC236}">
                <a16:creationId xmlns:a16="http://schemas.microsoft.com/office/drawing/2014/main" id="{69758654-863D-437E-ABB9-AD4492333245}"/>
              </a:ext>
            </a:extLst>
          </p:cNvPr>
          <p:cNvSpPr/>
          <p:nvPr/>
        </p:nvSpPr>
        <p:spPr>
          <a:xfrm>
            <a:off x="5608009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1139;p53">
            <a:extLst>
              <a:ext uri="{FF2B5EF4-FFF2-40B4-BE49-F238E27FC236}">
                <a16:creationId xmlns:a16="http://schemas.microsoft.com/office/drawing/2014/main" id="{5B7342D6-05F4-44C8-8E81-52DAAAB9C039}"/>
              </a:ext>
            </a:extLst>
          </p:cNvPr>
          <p:cNvSpPr/>
          <p:nvPr/>
        </p:nvSpPr>
        <p:spPr>
          <a:xfrm>
            <a:off x="5902154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1140;p53">
            <a:extLst>
              <a:ext uri="{FF2B5EF4-FFF2-40B4-BE49-F238E27FC236}">
                <a16:creationId xmlns:a16="http://schemas.microsoft.com/office/drawing/2014/main" id="{798D3C7B-E240-4D36-8B4D-442EF93904D9}"/>
              </a:ext>
            </a:extLst>
          </p:cNvPr>
          <p:cNvSpPr/>
          <p:nvPr/>
        </p:nvSpPr>
        <p:spPr>
          <a:xfrm>
            <a:off x="6196298" y="26298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7474B4DC-710B-4807-BA82-3767DA84BB4B}"/>
              </a:ext>
            </a:extLst>
          </p:cNvPr>
          <p:cNvSpPr txBox="1"/>
          <p:nvPr/>
        </p:nvSpPr>
        <p:spPr>
          <a:xfrm>
            <a:off x="6758259" y="2617496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0535302-EE95-42A3-9DE1-07741E19DCED}"/>
              </a:ext>
            </a:extLst>
          </p:cNvPr>
          <p:cNvSpPr txBox="1"/>
          <p:nvPr/>
        </p:nvSpPr>
        <p:spPr>
          <a:xfrm>
            <a:off x="7169381" y="2948429"/>
            <a:ext cx="141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</a:t>
            </a:r>
            <a:endParaRPr lang="en-IN" sz="1600" b="1" dirty="0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EB810F6F-3F62-419F-B794-46746ACCB1B7}"/>
              </a:ext>
            </a:extLst>
          </p:cNvPr>
          <p:cNvSpPr txBox="1"/>
          <p:nvPr/>
        </p:nvSpPr>
        <p:spPr>
          <a:xfrm rot="16200000">
            <a:off x="4149251" y="1681555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420" name="Google Shape;1106;p53">
            <a:extLst>
              <a:ext uri="{FF2B5EF4-FFF2-40B4-BE49-F238E27FC236}">
                <a16:creationId xmlns:a16="http://schemas.microsoft.com/office/drawing/2014/main" id="{B7A9383D-E16E-47E4-A585-738C128E15F2}"/>
              </a:ext>
            </a:extLst>
          </p:cNvPr>
          <p:cNvSpPr/>
          <p:nvPr/>
        </p:nvSpPr>
        <p:spPr>
          <a:xfrm>
            <a:off x="342570" y="364932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1107;p53">
            <a:extLst>
              <a:ext uri="{FF2B5EF4-FFF2-40B4-BE49-F238E27FC236}">
                <a16:creationId xmlns:a16="http://schemas.microsoft.com/office/drawing/2014/main" id="{CBD4648D-4FDF-4B98-BDC2-7D057B32ABF3}"/>
              </a:ext>
            </a:extLst>
          </p:cNvPr>
          <p:cNvSpPr/>
          <p:nvPr/>
        </p:nvSpPr>
        <p:spPr>
          <a:xfrm>
            <a:off x="636715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1108;p53">
            <a:extLst>
              <a:ext uri="{FF2B5EF4-FFF2-40B4-BE49-F238E27FC236}">
                <a16:creationId xmlns:a16="http://schemas.microsoft.com/office/drawing/2014/main" id="{8B821AE2-C98A-433F-8949-209B919EB1AB}"/>
              </a:ext>
            </a:extLst>
          </p:cNvPr>
          <p:cNvSpPr/>
          <p:nvPr/>
        </p:nvSpPr>
        <p:spPr>
          <a:xfrm>
            <a:off x="930859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1109;p53">
            <a:extLst>
              <a:ext uri="{FF2B5EF4-FFF2-40B4-BE49-F238E27FC236}">
                <a16:creationId xmlns:a16="http://schemas.microsoft.com/office/drawing/2014/main" id="{F64F53BC-4FF3-4DD4-A0DB-6E59E58FD68F}"/>
              </a:ext>
            </a:extLst>
          </p:cNvPr>
          <p:cNvSpPr/>
          <p:nvPr/>
        </p:nvSpPr>
        <p:spPr>
          <a:xfrm>
            <a:off x="1225004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1110;p53">
            <a:extLst>
              <a:ext uri="{FF2B5EF4-FFF2-40B4-BE49-F238E27FC236}">
                <a16:creationId xmlns:a16="http://schemas.microsoft.com/office/drawing/2014/main" id="{6F423C6C-C6B3-4E0B-9AEE-A9C3C88A4E55}"/>
              </a:ext>
            </a:extLst>
          </p:cNvPr>
          <p:cNvSpPr/>
          <p:nvPr/>
        </p:nvSpPr>
        <p:spPr>
          <a:xfrm>
            <a:off x="1519148" y="364932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1111;p53">
            <a:extLst>
              <a:ext uri="{FF2B5EF4-FFF2-40B4-BE49-F238E27FC236}">
                <a16:creationId xmlns:a16="http://schemas.microsoft.com/office/drawing/2014/main" id="{E423AC53-F49C-433D-B707-3B37566FF8B8}"/>
              </a:ext>
            </a:extLst>
          </p:cNvPr>
          <p:cNvSpPr/>
          <p:nvPr/>
        </p:nvSpPr>
        <p:spPr>
          <a:xfrm>
            <a:off x="342570" y="39724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1112;p53">
            <a:extLst>
              <a:ext uri="{FF2B5EF4-FFF2-40B4-BE49-F238E27FC236}">
                <a16:creationId xmlns:a16="http://schemas.microsoft.com/office/drawing/2014/main" id="{8471D1D2-AE08-4AEB-876F-B56BD117DAB5}"/>
              </a:ext>
            </a:extLst>
          </p:cNvPr>
          <p:cNvSpPr/>
          <p:nvPr/>
        </p:nvSpPr>
        <p:spPr>
          <a:xfrm>
            <a:off x="636715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1113;p53">
            <a:extLst>
              <a:ext uri="{FF2B5EF4-FFF2-40B4-BE49-F238E27FC236}">
                <a16:creationId xmlns:a16="http://schemas.microsoft.com/office/drawing/2014/main" id="{A392E808-ED9A-4180-B5AD-5BB69D943CC5}"/>
              </a:ext>
            </a:extLst>
          </p:cNvPr>
          <p:cNvSpPr/>
          <p:nvPr/>
        </p:nvSpPr>
        <p:spPr>
          <a:xfrm>
            <a:off x="930859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1114;p53">
            <a:extLst>
              <a:ext uri="{FF2B5EF4-FFF2-40B4-BE49-F238E27FC236}">
                <a16:creationId xmlns:a16="http://schemas.microsoft.com/office/drawing/2014/main" id="{554573D7-CFA0-4C49-9D2D-43DE789693BC}"/>
              </a:ext>
            </a:extLst>
          </p:cNvPr>
          <p:cNvSpPr/>
          <p:nvPr/>
        </p:nvSpPr>
        <p:spPr>
          <a:xfrm>
            <a:off x="1225004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1115;p53">
            <a:extLst>
              <a:ext uri="{FF2B5EF4-FFF2-40B4-BE49-F238E27FC236}">
                <a16:creationId xmlns:a16="http://schemas.microsoft.com/office/drawing/2014/main" id="{4803C898-B5DF-4263-AB6E-66B94ABF89D0}"/>
              </a:ext>
            </a:extLst>
          </p:cNvPr>
          <p:cNvSpPr/>
          <p:nvPr/>
        </p:nvSpPr>
        <p:spPr>
          <a:xfrm>
            <a:off x="1519148" y="39724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1116;p53">
            <a:extLst>
              <a:ext uri="{FF2B5EF4-FFF2-40B4-BE49-F238E27FC236}">
                <a16:creationId xmlns:a16="http://schemas.microsoft.com/office/drawing/2014/main" id="{6100985A-029B-4B3B-A490-8D681A3CD7A2}"/>
              </a:ext>
            </a:extLst>
          </p:cNvPr>
          <p:cNvSpPr/>
          <p:nvPr/>
        </p:nvSpPr>
        <p:spPr>
          <a:xfrm>
            <a:off x="342570" y="42956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1117;p53">
            <a:extLst>
              <a:ext uri="{FF2B5EF4-FFF2-40B4-BE49-F238E27FC236}">
                <a16:creationId xmlns:a16="http://schemas.microsoft.com/office/drawing/2014/main" id="{82748483-26EE-478F-B590-3F1E81DBB9F0}"/>
              </a:ext>
            </a:extLst>
          </p:cNvPr>
          <p:cNvSpPr/>
          <p:nvPr/>
        </p:nvSpPr>
        <p:spPr>
          <a:xfrm>
            <a:off x="636715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1118;p53">
            <a:extLst>
              <a:ext uri="{FF2B5EF4-FFF2-40B4-BE49-F238E27FC236}">
                <a16:creationId xmlns:a16="http://schemas.microsoft.com/office/drawing/2014/main" id="{A4F75965-491A-4AD8-A326-4DF29F3DCDCA}"/>
              </a:ext>
            </a:extLst>
          </p:cNvPr>
          <p:cNvSpPr/>
          <p:nvPr/>
        </p:nvSpPr>
        <p:spPr>
          <a:xfrm>
            <a:off x="930859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1119;p53">
            <a:extLst>
              <a:ext uri="{FF2B5EF4-FFF2-40B4-BE49-F238E27FC236}">
                <a16:creationId xmlns:a16="http://schemas.microsoft.com/office/drawing/2014/main" id="{6AE60744-A7D8-4C99-99F9-A7C80322BFDC}"/>
              </a:ext>
            </a:extLst>
          </p:cNvPr>
          <p:cNvSpPr/>
          <p:nvPr/>
        </p:nvSpPr>
        <p:spPr>
          <a:xfrm>
            <a:off x="1225004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1120;p53">
            <a:extLst>
              <a:ext uri="{FF2B5EF4-FFF2-40B4-BE49-F238E27FC236}">
                <a16:creationId xmlns:a16="http://schemas.microsoft.com/office/drawing/2014/main" id="{7DBDC9C3-AB09-4158-90C9-B32DEAEFA3C7}"/>
              </a:ext>
            </a:extLst>
          </p:cNvPr>
          <p:cNvSpPr/>
          <p:nvPr/>
        </p:nvSpPr>
        <p:spPr>
          <a:xfrm>
            <a:off x="1519148" y="42956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1121;p53">
            <a:extLst>
              <a:ext uri="{FF2B5EF4-FFF2-40B4-BE49-F238E27FC236}">
                <a16:creationId xmlns:a16="http://schemas.microsoft.com/office/drawing/2014/main" id="{47BD7862-32AB-4C2E-8C33-19FD0D6ABE68}"/>
              </a:ext>
            </a:extLst>
          </p:cNvPr>
          <p:cNvSpPr/>
          <p:nvPr/>
        </p:nvSpPr>
        <p:spPr>
          <a:xfrm>
            <a:off x="342570" y="461876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1122;p53">
            <a:extLst>
              <a:ext uri="{FF2B5EF4-FFF2-40B4-BE49-F238E27FC236}">
                <a16:creationId xmlns:a16="http://schemas.microsoft.com/office/drawing/2014/main" id="{614B5194-B0BD-442A-9207-534C7EACFA42}"/>
              </a:ext>
            </a:extLst>
          </p:cNvPr>
          <p:cNvSpPr/>
          <p:nvPr/>
        </p:nvSpPr>
        <p:spPr>
          <a:xfrm>
            <a:off x="636715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1123;p53">
            <a:extLst>
              <a:ext uri="{FF2B5EF4-FFF2-40B4-BE49-F238E27FC236}">
                <a16:creationId xmlns:a16="http://schemas.microsoft.com/office/drawing/2014/main" id="{AA414E13-A66D-4810-A977-BD1F3487749A}"/>
              </a:ext>
            </a:extLst>
          </p:cNvPr>
          <p:cNvSpPr/>
          <p:nvPr/>
        </p:nvSpPr>
        <p:spPr>
          <a:xfrm>
            <a:off x="930859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1124;p53">
            <a:extLst>
              <a:ext uri="{FF2B5EF4-FFF2-40B4-BE49-F238E27FC236}">
                <a16:creationId xmlns:a16="http://schemas.microsoft.com/office/drawing/2014/main" id="{C0EBB41A-6FBC-4904-8F03-CC843E0A2E92}"/>
              </a:ext>
            </a:extLst>
          </p:cNvPr>
          <p:cNvSpPr/>
          <p:nvPr/>
        </p:nvSpPr>
        <p:spPr>
          <a:xfrm>
            <a:off x="1225004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1125;p53">
            <a:extLst>
              <a:ext uri="{FF2B5EF4-FFF2-40B4-BE49-F238E27FC236}">
                <a16:creationId xmlns:a16="http://schemas.microsoft.com/office/drawing/2014/main" id="{C5CB19FB-9E8F-4B04-9B74-743BC6D438CB}"/>
              </a:ext>
            </a:extLst>
          </p:cNvPr>
          <p:cNvSpPr/>
          <p:nvPr/>
        </p:nvSpPr>
        <p:spPr>
          <a:xfrm>
            <a:off x="1519148" y="461876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1126;p53">
            <a:extLst>
              <a:ext uri="{FF2B5EF4-FFF2-40B4-BE49-F238E27FC236}">
                <a16:creationId xmlns:a16="http://schemas.microsoft.com/office/drawing/2014/main" id="{41CC9CD4-7C8E-4F82-93D7-0FA2D6F71C25}"/>
              </a:ext>
            </a:extLst>
          </p:cNvPr>
          <p:cNvSpPr/>
          <p:nvPr/>
        </p:nvSpPr>
        <p:spPr>
          <a:xfrm>
            <a:off x="342570" y="49252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1127;p53">
            <a:extLst>
              <a:ext uri="{FF2B5EF4-FFF2-40B4-BE49-F238E27FC236}">
                <a16:creationId xmlns:a16="http://schemas.microsoft.com/office/drawing/2014/main" id="{607A1C04-3520-4B82-9AFE-31E767CE793E}"/>
              </a:ext>
            </a:extLst>
          </p:cNvPr>
          <p:cNvSpPr/>
          <p:nvPr/>
        </p:nvSpPr>
        <p:spPr>
          <a:xfrm>
            <a:off x="636715" y="49252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1128;p53">
            <a:extLst>
              <a:ext uri="{FF2B5EF4-FFF2-40B4-BE49-F238E27FC236}">
                <a16:creationId xmlns:a16="http://schemas.microsoft.com/office/drawing/2014/main" id="{A1CAB7C0-6BA9-4B8A-8559-D3E7D3163C3E}"/>
              </a:ext>
            </a:extLst>
          </p:cNvPr>
          <p:cNvSpPr/>
          <p:nvPr/>
        </p:nvSpPr>
        <p:spPr>
          <a:xfrm>
            <a:off x="930859" y="49252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1129;p53">
            <a:extLst>
              <a:ext uri="{FF2B5EF4-FFF2-40B4-BE49-F238E27FC236}">
                <a16:creationId xmlns:a16="http://schemas.microsoft.com/office/drawing/2014/main" id="{12FFAB73-D6C1-4889-BF78-0FC620BCBA7C}"/>
              </a:ext>
            </a:extLst>
          </p:cNvPr>
          <p:cNvSpPr/>
          <p:nvPr/>
        </p:nvSpPr>
        <p:spPr>
          <a:xfrm>
            <a:off x="1225004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1130;p53">
            <a:extLst>
              <a:ext uri="{FF2B5EF4-FFF2-40B4-BE49-F238E27FC236}">
                <a16:creationId xmlns:a16="http://schemas.microsoft.com/office/drawing/2014/main" id="{8EC4167A-DF36-4E15-87C7-1B182DD9BFF1}"/>
              </a:ext>
            </a:extLst>
          </p:cNvPr>
          <p:cNvSpPr/>
          <p:nvPr/>
        </p:nvSpPr>
        <p:spPr>
          <a:xfrm>
            <a:off x="1519148" y="49252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1131;p53">
            <a:extLst>
              <a:ext uri="{FF2B5EF4-FFF2-40B4-BE49-F238E27FC236}">
                <a16:creationId xmlns:a16="http://schemas.microsoft.com/office/drawing/2014/main" id="{7314DC5C-1291-40A5-B515-32EFB8F2C99A}"/>
              </a:ext>
            </a:extLst>
          </p:cNvPr>
          <p:cNvSpPr/>
          <p:nvPr/>
        </p:nvSpPr>
        <p:spPr>
          <a:xfrm>
            <a:off x="342570" y="523173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1132;p53">
            <a:extLst>
              <a:ext uri="{FF2B5EF4-FFF2-40B4-BE49-F238E27FC236}">
                <a16:creationId xmlns:a16="http://schemas.microsoft.com/office/drawing/2014/main" id="{A6F02AA7-72AF-4EEE-88E7-5554E6315232}"/>
              </a:ext>
            </a:extLst>
          </p:cNvPr>
          <p:cNvSpPr/>
          <p:nvPr/>
        </p:nvSpPr>
        <p:spPr>
          <a:xfrm>
            <a:off x="636715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1133;p53">
            <a:extLst>
              <a:ext uri="{FF2B5EF4-FFF2-40B4-BE49-F238E27FC236}">
                <a16:creationId xmlns:a16="http://schemas.microsoft.com/office/drawing/2014/main" id="{F8CB7942-6D91-4116-8A6A-9BA6550A3FD3}"/>
              </a:ext>
            </a:extLst>
          </p:cNvPr>
          <p:cNvSpPr/>
          <p:nvPr/>
        </p:nvSpPr>
        <p:spPr>
          <a:xfrm>
            <a:off x="930859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1134;p53">
            <a:extLst>
              <a:ext uri="{FF2B5EF4-FFF2-40B4-BE49-F238E27FC236}">
                <a16:creationId xmlns:a16="http://schemas.microsoft.com/office/drawing/2014/main" id="{1F1B7184-8231-4E1B-A3D6-786E778F90FD}"/>
              </a:ext>
            </a:extLst>
          </p:cNvPr>
          <p:cNvSpPr/>
          <p:nvPr/>
        </p:nvSpPr>
        <p:spPr>
          <a:xfrm>
            <a:off x="1225004" y="523173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1135;p53">
            <a:extLst>
              <a:ext uri="{FF2B5EF4-FFF2-40B4-BE49-F238E27FC236}">
                <a16:creationId xmlns:a16="http://schemas.microsoft.com/office/drawing/2014/main" id="{AFF17471-44CA-4C7A-936A-F107CF6438AF}"/>
              </a:ext>
            </a:extLst>
          </p:cNvPr>
          <p:cNvSpPr/>
          <p:nvPr/>
        </p:nvSpPr>
        <p:spPr>
          <a:xfrm>
            <a:off x="1519148" y="5231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1136;p53">
            <a:extLst>
              <a:ext uri="{FF2B5EF4-FFF2-40B4-BE49-F238E27FC236}">
                <a16:creationId xmlns:a16="http://schemas.microsoft.com/office/drawing/2014/main" id="{676DA727-EBEE-49DC-A9C5-7B4DDCD60CC9}"/>
              </a:ext>
            </a:extLst>
          </p:cNvPr>
          <p:cNvSpPr/>
          <p:nvPr/>
        </p:nvSpPr>
        <p:spPr>
          <a:xfrm>
            <a:off x="342570" y="553822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1137;p53">
            <a:extLst>
              <a:ext uri="{FF2B5EF4-FFF2-40B4-BE49-F238E27FC236}">
                <a16:creationId xmlns:a16="http://schemas.microsoft.com/office/drawing/2014/main" id="{4C1E6CE1-6904-479E-8490-C2197A6A32CA}"/>
              </a:ext>
            </a:extLst>
          </p:cNvPr>
          <p:cNvSpPr/>
          <p:nvPr/>
        </p:nvSpPr>
        <p:spPr>
          <a:xfrm>
            <a:off x="636715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1138;p53">
            <a:extLst>
              <a:ext uri="{FF2B5EF4-FFF2-40B4-BE49-F238E27FC236}">
                <a16:creationId xmlns:a16="http://schemas.microsoft.com/office/drawing/2014/main" id="{E830AF31-93E3-4D9F-B8C5-AE2D82E4F239}"/>
              </a:ext>
            </a:extLst>
          </p:cNvPr>
          <p:cNvSpPr/>
          <p:nvPr/>
        </p:nvSpPr>
        <p:spPr>
          <a:xfrm>
            <a:off x="930859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1139;p53">
            <a:extLst>
              <a:ext uri="{FF2B5EF4-FFF2-40B4-BE49-F238E27FC236}">
                <a16:creationId xmlns:a16="http://schemas.microsoft.com/office/drawing/2014/main" id="{81E41CED-64DB-458A-B4B7-4A29E6D77F20}"/>
              </a:ext>
            </a:extLst>
          </p:cNvPr>
          <p:cNvSpPr/>
          <p:nvPr/>
        </p:nvSpPr>
        <p:spPr>
          <a:xfrm>
            <a:off x="1225004" y="553822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1140;p53">
            <a:extLst>
              <a:ext uri="{FF2B5EF4-FFF2-40B4-BE49-F238E27FC236}">
                <a16:creationId xmlns:a16="http://schemas.microsoft.com/office/drawing/2014/main" id="{BA028652-50E0-4CD7-A1E6-CE0D08C0AE23}"/>
              </a:ext>
            </a:extLst>
          </p:cNvPr>
          <p:cNvSpPr/>
          <p:nvPr/>
        </p:nvSpPr>
        <p:spPr>
          <a:xfrm>
            <a:off x="1519148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5BCEDE22-5ECC-4791-8889-69802E6EB673}"/>
              </a:ext>
            </a:extLst>
          </p:cNvPr>
          <p:cNvSpPr txBox="1"/>
          <p:nvPr/>
        </p:nvSpPr>
        <p:spPr>
          <a:xfrm rot="16200000">
            <a:off x="-527899" y="45899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456" name="Google Shape;1106;p53">
            <a:extLst>
              <a:ext uri="{FF2B5EF4-FFF2-40B4-BE49-F238E27FC236}">
                <a16:creationId xmlns:a16="http://schemas.microsoft.com/office/drawing/2014/main" id="{E5ABDFE1-AAA9-4556-86CE-1B7F0ABF0E9B}"/>
              </a:ext>
            </a:extLst>
          </p:cNvPr>
          <p:cNvSpPr/>
          <p:nvPr/>
        </p:nvSpPr>
        <p:spPr>
          <a:xfrm>
            <a:off x="2505017" y="367970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1107;p53">
            <a:extLst>
              <a:ext uri="{FF2B5EF4-FFF2-40B4-BE49-F238E27FC236}">
                <a16:creationId xmlns:a16="http://schemas.microsoft.com/office/drawing/2014/main" id="{6FC8FC1F-FB2E-4065-95E6-B77236EC5395}"/>
              </a:ext>
            </a:extLst>
          </p:cNvPr>
          <p:cNvSpPr/>
          <p:nvPr/>
        </p:nvSpPr>
        <p:spPr>
          <a:xfrm>
            <a:off x="2799162" y="367970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1108;p53">
            <a:extLst>
              <a:ext uri="{FF2B5EF4-FFF2-40B4-BE49-F238E27FC236}">
                <a16:creationId xmlns:a16="http://schemas.microsoft.com/office/drawing/2014/main" id="{7A7F1974-2D10-4B58-B53C-C04A44CEEC49}"/>
              </a:ext>
            </a:extLst>
          </p:cNvPr>
          <p:cNvSpPr/>
          <p:nvPr/>
        </p:nvSpPr>
        <p:spPr>
          <a:xfrm>
            <a:off x="3093306" y="367970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1109;p53">
            <a:extLst>
              <a:ext uri="{FF2B5EF4-FFF2-40B4-BE49-F238E27FC236}">
                <a16:creationId xmlns:a16="http://schemas.microsoft.com/office/drawing/2014/main" id="{C532812D-9D2A-47EC-A462-A8580D881295}"/>
              </a:ext>
            </a:extLst>
          </p:cNvPr>
          <p:cNvSpPr/>
          <p:nvPr/>
        </p:nvSpPr>
        <p:spPr>
          <a:xfrm>
            <a:off x="3387451" y="367970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1110;p53">
            <a:extLst>
              <a:ext uri="{FF2B5EF4-FFF2-40B4-BE49-F238E27FC236}">
                <a16:creationId xmlns:a16="http://schemas.microsoft.com/office/drawing/2014/main" id="{2723F53F-A7E7-40E3-BFA8-1C62290AEF7F}"/>
              </a:ext>
            </a:extLst>
          </p:cNvPr>
          <p:cNvSpPr/>
          <p:nvPr/>
        </p:nvSpPr>
        <p:spPr>
          <a:xfrm>
            <a:off x="3681595" y="367970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1111;p53">
            <a:extLst>
              <a:ext uri="{FF2B5EF4-FFF2-40B4-BE49-F238E27FC236}">
                <a16:creationId xmlns:a16="http://schemas.microsoft.com/office/drawing/2014/main" id="{73D10441-20B6-48B1-8BCC-7A733CD7FDD6}"/>
              </a:ext>
            </a:extLst>
          </p:cNvPr>
          <p:cNvSpPr/>
          <p:nvPr/>
        </p:nvSpPr>
        <p:spPr>
          <a:xfrm>
            <a:off x="2505017" y="400285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1112;p53">
            <a:extLst>
              <a:ext uri="{FF2B5EF4-FFF2-40B4-BE49-F238E27FC236}">
                <a16:creationId xmlns:a16="http://schemas.microsoft.com/office/drawing/2014/main" id="{9880423F-E601-4CB7-BAC5-FB6F81DC8EC2}"/>
              </a:ext>
            </a:extLst>
          </p:cNvPr>
          <p:cNvSpPr/>
          <p:nvPr/>
        </p:nvSpPr>
        <p:spPr>
          <a:xfrm>
            <a:off x="2799162" y="40028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1113;p53">
            <a:extLst>
              <a:ext uri="{FF2B5EF4-FFF2-40B4-BE49-F238E27FC236}">
                <a16:creationId xmlns:a16="http://schemas.microsoft.com/office/drawing/2014/main" id="{D398705A-DD50-4D54-AB05-348764CDA089}"/>
              </a:ext>
            </a:extLst>
          </p:cNvPr>
          <p:cNvSpPr/>
          <p:nvPr/>
        </p:nvSpPr>
        <p:spPr>
          <a:xfrm>
            <a:off x="3093306" y="400285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1114;p53">
            <a:extLst>
              <a:ext uri="{FF2B5EF4-FFF2-40B4-BE49-F238E27FC236}">
                <a16:creationId xmlns:a16="http://schemas.microsoft.com/office/drawing/2014/main" id="{BF5D5A42-25D9-4683-A66C-D41F21799830}"/>
              </a:ext>
            </a:extLst>
          </p:cNvPr>
          <p:cNvSpPr/>
          <p:nvPr/>
        </p:nvSpPr>
        <p:spPr>
          <a:xfrm>
            <a:off x="3387451" y="40028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1115;p53">
            <a:extLst>
              <a:ext uri="{FF2B5EF4-FFF2-40B4-BE49-F238E27FC236}">
                <a16:creationId xmlns:a16="http://schemas.microsoft.com/office/drawing/2014/main" id="{CC993EFC-47AB-4467-B892-F8DE54E619AD}"/>
              </a:ext>
            </a:extLst>
          </p:cNvPr>
          <p:cNvSpPr/>
          <p:nvPr/>
        </p:nvSpPr>
        <p:spPr>
          <a:xfrm>
            <a:off x="3681595" y="400285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1116;p53">
            <a:extLst>
              <a:ext uri="{FF2B5EF4-FFF2-40B4-BE49-F238E27FC236}">
                <a16:creationId xmlns:a16="http://schemas.microsoft.com/office/drawing/2014/main" id="{07ADD773-EA19-41E8-9EED-F6E16794A9E8}"/>
              </a:ext>
            </a:extLst>
          </p:cNvPr>
          <p:cNvSpPr/>
          <p:nvPr/>
        </p:nvSpPr>
        <p:spPr>
          <a:xfrm>
            <a:off x="2505017" y="432600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1117;p53">
            <a:extLst>
              <a:ext uri="{FF2B5EF4-FFF2-40B4-BE49-F238E27FC236}">
                <a16:creationId xmlns:a16="http://schemas.microsoft.com/office/drawing/2014/main" id="{FAE4088B-69F8-4667-9FAF-BEA62D3FAE42}"/>
              </a:ext>
            </a:extLst>
          </p:cNvPr>
          <p:cNvSpPr/>
          <p:nvPr/>
        </p:nvSpPr>
        <p:spPr>
          <a:xfrm>
            <a:off x="2799162" y="432600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1118;p53">
            <a:extLst>
              <a:ext uri="{FF2B5EF4-FFF2-40B4-BE49-F238E27FC236}">
                <a16:creationId xmlns:a16="http://schemas.microsoft.com/office/drawing/2014/main" id="{AEAA73C4-C533-42AA-A72C-3602D7F43A96}"/>
              </a:ext>
            </a:extLst>
          </p:cNvPr>
          <p:cNvSpPr/>
          <p:nvPr/>
        </p:nvSpPr>
        <p:spPr>
          <a:xfrm>
            <a:off x="3093306" y="432600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1119;p53">
            <a:extLst>
              <a:ext uri="{FF2B5EF4-FFF2-40B4-BE49-F238E27FC236}">
                <a16:creationId xmlns:a16="http://schemas.microsoft.com/office/drawing/2014/main" id="{B090687D-1D8F-4492-B475-B79A8AF4068C}"/>
              </a:ext>
            </a:extLst>
          </p:cNvPr>
          <p:cNvSpPr/>
          <p:nvPr/>
        </p:nvSpPr>
        <p:spPr>
          <a:xfrm>
            <a:off x="3387451" y="432600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1120;p53">
            <a:extLst>
              <a:ext uri="{FF2B5EF4-FFF2-40B4-BE49-F238E27FC236}">
                <a16:creationId xmlns:a16="http://schemas.microsoft.com/office/drawing/2014/main" id="{C6EDA4FA-34DC-4F6F-8EC1-656C2007E64D}"/>
              </a:ext>
            </a:extLst>
          </p:cNvPr>
          <p:cNvSpPr/>
          <p:nvPr/>
        </p:nvSpPr>
        <p:spPr>
          <a:xfrm>
            <a:off x="3681595" y="432600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1121;p53">
            <a:extLst>
              <a:ext uri="{FF2B5EF4-FFF2-40B4-BE49-F238E27FC236}">
                <a16:creationId xmlns:a16="http://schemas.microsoft.com/office/drawing/2014/main" id="{A7E3635E-EE47-421C-AB8C-B1A60FE27777}"/>
              </a:ext>
            </a:extLst>
          </p:cNvPr>
          <p:cNvSpPr/>
          <p:nvPr/>
        </p:nvSpPr>
        <p:spPr>
          <a:xfrm>
            <a:off x="2505017" y="46491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1122;p53">
            <a:extLst>
              <a:ext uri="{FF2B5EF4-FFF2-40B4-BE49-F238E27FC236}">
                <a16:creationId xmlns:a16="http://schemas.microsoft.com/office/drawing/2014/main" id="{164F7F15-D9A7-438F-B862-A72436E338E2}"/>
              </a:ext>
            </a:extLst>
          </p:cNvPr>
          <p:cNvSpPr/>
          <p:nvPr/>
        </p:nvSpPr>
        <p:spPr>
          <a:xfrm>
            <a:off x="2799162" y="464915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1123;p53">
            <a:extLst>
              <a:ext uri="{FF2B5EF4-FFF2-40B4-BE49-F238E27FC236}">
                <a16:creationId xmlns:a16="http://schemas.microsoft.com/office/drawing/2014/main" id="{558802C8-F409-408D-9F3E-5351EDB65049}"/>
              </a:ext>
            </a:extLst>
          </p:cNvPr>
          <p:cNvSpPr/>
          <p:nvPr/>
        </p:nvSpPr>
        <p:spPr>
          <a:xfrm>
            <a:off x="3093306" y="464915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1124;p53">
            <a:extLst>
              <a:ext uri="{FF2B5EF4-FFF2-40B4-BE49-F238E27FC236}">
                <a16:creationId xmlns:a16="http://schemas.microsoft.com/office/drawing/2014/main" id="{EF785FDD-9BAC-4346-9315-07035271BD8E}"/>
              </a:ext>
            </a:extLst>
          </p:cNvPr>
          <p:cNvSpPr/>
          <p:nvPr/>
        </p:nvSpPr>
        <p:spPr>
          <a:xfrm>
            <a:off x="3387451" y="464915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1125;p53">
            <a:extLst>
              <a:ext uri="{FF2B5EF4-FFF2-40B4-BE49-F238E27FC236}">
                <a16:creationId xmlns:a16="http://schemas.microsoft.com/office/drawing/2014/main" id="{B69B2A0C-ACF6-45F0-B19D-804755BD50BD}"/>
              </a:ext>
            </a:extLst>
          </p:cNvPr>
          <p:cNvSpPr/>
          <p:nvPr/>
        </p:nvSpPr>
        <p:spPr>
          <a:xfrm>
            <a:off x="3681595" y="46491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1126;p53">
            <a:extLst>
              <a:ext uri="{FF2B5EF4-FFF2-40B4-BE49-F238E27FC236}">
                <a16:creationId xmlns:a16="http://schemas.microsoft.com/office/drawing/2014/main" id="{CD833E16-3E3D-47BE-AC35-AD437D14B216}"/>
              </a:ext>
            </a:extLst>
          </p:cNvPr>
          <p:cNvSpPr/>
          <p:nvPr/>
        </p:nvSpPr>
        <p:spPr>
          <a:xfrm>
            <a:off x="2505017" y="495563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1127;p53">
            <a:extLst>
              <a:ext uri="{FF2B5EF4-FFF2-40B4-BE49-F238E27FC236}">
                <a16:creationId xmlns:a16="http://schemas.microsoft.com/office/drawing/2014/main" id="{6FB67CE8-56CD-429B-A2BE-2FC9ED5988E7}"/>
              </a:ext>
            </a:extLst>
          </p:cNvPr>
          <p:cNvSpPr/>
          <p:nvPr/>
        </p:nvSpPr>
        <p:spPr>
          <a:xfrm>
            <a:off x="2799162" y="495563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1128;p53">
            <a:extLst>
              <a:ext uri="{FF2B5EF4-FFF2-40B4-BE49-F238E27FC236}">
                <a16:creationId xmlns:a16="http://schemas.microsoft.com/office/drawing/2014/main" id="{84FA2663-CDDA-4D0F-B0A2-3B28300F805D}"/>
              </a:ext>
            </a:extLst>
          </p:cNvPr>
          <p:cNvSpPr/>
          <p:nvPr/>
        </p:nvSpPr>
        <p:spPr>
          <a:xfrm>
            <a:off x="3093306" y="495563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1129;p53">
            <a:extLst>
              <a:ext uri="{FF2B5EF4-FFF2-40B4-BE49-F238E27FC236}">
                <a16:creationId xmlns:a16="http://schemas.microsoft.com/office/drawing/2014/main" id="{2256116E-F186-4624-A6AD-F35DD088E215}"/>
              </a:ext>
            </a:extLst>
          </p:cNvPr>
          <p:cNvSpPr/>
          <p:nvPr/>
        </p:nvSpPr>
        <p:spPr>
          <a:xfrm>
            <a:off x="3387451" y="495563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1130;p53">
            <a:extLst>
              <a:ext uri="{FF2B5EF4-FFF2-40B4-BE49-F238E27FC236}">
                <a16:creationId xmlns:a16="http://schemas.microsoft.com/office/drawing/2014/main" id="{58AC2A7F-74B2-472A-92EA-8A8E7B433A0A}"/>
              </a:ext>
            </a:extLst>
          </p:cNvPr>
          <p:cNvSpPr/>
          <p:nvPr/>
        </p:nvSpPr>
        <p:spPr>
          <a:xfrm>
            <a:off x="3681595" y="495563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1131;p53">
            <a:extLst>
              <a:ext uri="{FF2B5EF4-FFF2-40B4-BE49-F238E27FC236}">
                <a16:creationId xmlns:a16="http://schemas.microsoft.com/office/drawing/2014/main" id="{2D56B757-7A04-44C8-9F13-AC31B3391B68}"/>
              </a:ext>
            </a:extLst>
          </p:cNvPr>
          <p:cNvSpPr/>
          <p:nvPr/>
        </p:nvSpPr>
        <p:spPr>
          <a:xfrm>
            <a:off x="2505017" y="52621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1132;p53">
            <a:extLst>
              <a:ext uri="{FF2B5EF4-FFF2-40B4-BE49-F238E27FC236}">
                <a16:creationId xmlns:a16="http://schemas.microsoft.com/office/drawing/2014/main" id="{1B200309-52CF-4C09-B02E-9957E278BD38}"/>
              </a:ext>
            </a:extLst>
          </p:cNvPr>
          <p:cNvSpPr/>
          <p:nvPr/>
        </p:nvSpPr>
        <p:spPr>
          <a:xfrm>
            <a:off x="2799162" y="5262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1133;p53">
            <a:extLst>
              <a:ext uri="{FF2B5EF4-FFF2-40B4-BE49-F238E27FC236}">
                <a16:creationId xmlns:a16="http://schemas.microsoft.com/office/drawing/2014/main" id="{671C2E81-FA65-4D63-A7E0-A2A7A5F627F9}"/>
              </a:ext>
            </a:extLst>
          </p:cNvPr>
          <p:cNvSpPr/>
          <p:nvPr/>
        </p:nvSpPr>
        <p:spPr>
          <a:xfrm>
            <a:off x="3093306" y="5262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1134;p53">
            <a:extLst>
              <a:ext uri="{FF2B5EF4-FFF2-40B4-BE49-F238E27FC236}">
                <a16:creationId xmlns:a16="http://schemas.microsoft.com/office/drawing/2014/main" id="{6FBA5CBB-CAA9-4A8C-833A-EF3A9F9DE8C1}"/>
              </a:ext>
            </a:extLst>
          </p:cNvPr>
          <p:cNvSpPr/>
          <p:nvPr/>
        </p:nvSpPr>
        <p:spPr>
          <a:xfrm>
            <a:off x="3387451" y="526212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1135;p53">
            <a:extLst>
              <a:ext uri="{FF2B5EF4-FFF2-40B4-BE49-F238E27FC236}">
                <a16:creationId xmlns:a16="http://schemas.microsoft.com/office/drawing/2014/main" id="{EE34C5C6-E73D-48FF-BBC9-BED6DFDB14CA}"/>
              </a:ext>
            </a:extLst>
          </p:cNvPr>
          <p:cNvSpPr/>
          <p:nvPr/>
        </p:nvSpPr>
        <p:spPr>
          <a:xfrm>
            <a:off x="3681595" y="526212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1136;p53">
            <a:extLst>
              <a:ext uri="{FF2B5EF4-FFF2-40B4-BE49-F238E27FC236}">
                <a16:creationId xmlns:a16="http://schemas.microsoft.com/office/drawing/2014/main" id="{AB61CE93-ACEF-4390-ABA6-EA1A485C202E}"/>
              </a:ext>
            </a:extLst>
          </p:cNvPr>
          <p:cNvSpPr/>
          <p:nvPr/>
        </p:nvSpPr>
        <p:spPr>
          <a:xfrm>
            <a:off x="2505017" y="556860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1137;p53">
            <a:extLst>
              <a:ext uri="{FF2B5EF4-FFF2-40B4-BE49-F238E27FC236}">
                <a16:creationId xmlns:a16="http://schemas.microsoft.com/office/drawing/2014/main" id="{B2608162-026B-4C16-850C-134BF74A344D}"/>
              </a:ext>
            </a:extLst>
          </p:cNvPr>
          <p:cNvSpPr/>
          <p:nvPr/>
        </p:nvSpPr>
        <p:spPr>
          <a:xfrm>
            <a:off x="2799162" y="55686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1138;p53">
            <a:extLst>
              <a:ext uri="{FF2B5EF4-FFF2-40B4-BE49-F238E27FC236}">
                <a16:creationId xmlns:a16="http://schemas.microsoft.com/office/drawing/2014/main" id="{2CFB30C3-1345-4EE8-9031-D8597FAD7DCA}"/>
              </a:ext>
            </a:extLst>
          </p:cNvPr>
          <p:cNvSpPr/>
          <p:nvPr/>
        </p:nvSpPr>
        <p:spPr>
          <a:xfrm>
            <a:off x="3093306" y="55686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1139;p53">
            <a:extLst>
              <a:ext uri="{FF2B5EF4-FFF2-40B4-BE49-F238E27FC236}">
                <a16:creationId xmlns:a16="http://schemas.microsoft.com/office/drawing/2014/main" id="{6EB3EA0F-2ACD-4B5F-9CCC-FF9BE4F69DA8}"/>
              </a:ext>
            </a:extLst>
          </p:cNvPr>
          <p:cNvSpPr/>
          <p:nvPr/>
        </p:nvSpPr>
        <p:spPr>
          <a:xfrm>
            <a:off x="3387451" y="55686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1140;p53">
            <a:extLst>
              <a:ext uri="{FF2B5EF4-FFF2-40B4-BE49-F238E27FC236}">
                <a16:creationId xmlns:a16="http://schemas.microsoft.com/office/drawing/2014/main" id="{49B5C185-8A8C-4E62-9711-43F935D98958}"/>
              </a:ext>
            </a:extLst>
          </p:cNvPr>
          <p:cNvSpPr/>
          <p:nvPr/>
        </p:nvSpPr>
        <p:spPr>
          <a:xfrm>
            <a:off x="3681595" y="55686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8E55D49B-E4BB-447C-80BC-729BE3610E2B}"/>
              </a:ext>
            </a:extLst>
          </p:cNvPr>
          <p:cNvSpPr txBox="1"/>
          <p:nvPr/>
        </p:nvSpPr>
        <p:spPr>
          <a:xfrm>
            <a:off x="2469461" y="5870625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</a:t>
            </a:r>
            <a:endParaRPr lang="en-IN" sz="1600" b="1" dirty="0"/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F5F406FA-06ED-42A9-9D1F-27E75E72E0B0}"/>
              </a:ext>
            </a:extLst>
          </p:cNvPr>
          <p:cNvSpPr txBox="1"/>
          <p:nvPr/>
        </p:nvSpPr>
        <p:spPr>
          <a:xfrm>
            <a:off x="2105063" y="556822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6CB0C766-09D4-43D5-90FE-4830BA932945}"/>
              </a:ext>
            </a:extLst>
          </p:cNvPr>
          <p:cNvSpPr txBox="1"/>
          <p:nvPr/>
        </p:nvSpPr>
        <p:spPr>
          <a:xfrm>
            <a:off x="5021953" y="5870625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</a:t>
            </a:r>
            <a:endParaRPr lang="en-IN" sz="1600" b="1" dirty="0"/>
          </a:p>
        </p:txBody>
      </p:sp>
      <p:sp>
        <p:nvSpPr>
          <p:cNvPr id="494" name="Google Shape;1106;p53">
            <a:extLst>
              <a:ext uri="{FF2B5EF4-FFF2-40B4-BE49-F238E27FC236}">
                <a16:creationId xmlns:a16="http://schemas.microsoft.com/office/drawing/2014/main" id="{E614202E-DD8F-4DFA-B420-ED9A504E109E}"/>
              </a:ext>
            </a:extLst>
          </p:cNvPr>
          <p:cNvSpPr/>
          <p:nvPr/>
        </p:nvSpPr>
        <p:spPr>
          <a:xfrm>
            <a:off x="5021953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1107;p53">
            <a:extLst>
              <a:ext uri="{FF2B5EF4-FFF2-40B4-BE49-F238E27FC236}">
                <a16:creationId xmlns:a16="http://schemas.microsoft.com/office/drawing/2014/main" id="{F317C9F9-96AC-449B-991F-99EE9E72A9AD}"/>
              </a:ext>
            </a:extLst>
          </p:cNvPr>
          <p:cNvSpPr/>
          <p:nvPr/>
        </p:nvSpPr>
        <p:spPr>
          <a:xfrm>
            <a:off x="5316098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1108;p53">
            <a:extLst>
              <a:ext uri="{FF2B5EF4-FFF2-40B4-BE49-F238E27FC236}">
                <a16:creationId xmlns:a16="http://schemas.microsoft.com/office/drawing/2014/main" id="{19B38BBB-A6D1-4785-8318-1FF204F90E37}"/>
              </a:ext>
            </a:extLst>
          </p:cNvPr>
          <p:cNvSpPr/>
          <p:nvPr/>
        </p:nvSpPr>
        <p:spPr>
          <a:xfrm>
            <a:off x="5610242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1109;p53">
            <a:extLst>
              <a:ext uri="{FF2B5EF4-FFF2-40B4-BE49-F238E27FC236}">
                <a16:creationId xmlns:a16="http://schemas.microsoft.com/office/drawing/2014/main" id="{2EB3A792-7DF2-46E8-99EC-FA0BECA63743}"/>
              </a:ext>
            </a:extLst>
          </p:cNvPr>
          <p:cNvSpPr/>
          <p:nvPr/>
        </p:nvSpPr>
        <p:spPr>
          <a:xfrm>
            <a:off x="5904387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1110;p53">
            <a:extLst>
              <a:ext uri="{FF2B5EF4-FFF2-40B4-BE49-F238E27FC236}">
                <a16:creationId xmlns:a16="http://schemas.microsoft.com/office/drawing/2014/main" id="{4A0E9725-B0E4-41AD-A292-7A6B63443136}"/>
              </a:ext>
            </a:extLst>
          </p:cNvPr>
          <p:cNvSpPr/>
          <p:nvPr/>
        </p:nvSpPr>
        <p:spPr>
          <a:xfrm>
            <a:off x="6198531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1111;p53">
            <a:extLst>
              <a:ext uri="{FF2B5EF4-FFF2-40B4-BE49-F238E27FC236}">
                <a16:creationId xmlns:a16="http://schemas.microsoft.com/office/drawing/2014/main" id="{413CE10A-A5B1-4B17-90F2-9C7A1DBF2AB8}"/>
              </a:ext>
            </a:extLst>
          </p:cNvPr>
          <p:cNvSpPr/>
          <p:nvPr/>
        </p:nvSpPr>
        <p:spPr>
          <a:xfrm>
            <a:off x="5021953" y="39724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1112;p53">
            <a:extLst>
              <a:ext uri="{FF2B5EF4-FFF2-40B4-BE49-F238E27FC236}">
                <a16:creationId xmlns:a16="http://schemas.microsoft.com/office/drawing/2014/main" id="{1A87A1C8-6AC3-4189-9A80-A19F4447BE86}"/>
              </a:ext>
            </a:extLst>
          </p:cNvPr>
          <p:cNvSpPr/>
          <p:nvPr/>
        </p:nvSpPr>
        <p:spPr>
          <a:xfrm>
            <a:off x="5316098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1113;p53">
            <a:extLst>
              <a:ext uri="{FF2B5EF4-FFF2-40B4-BE49-F238E27FC236}">
                <a16:creationId xmlns:a16="http://schemas.microsoft.com/office/drawing/2014/main" id="{BB75783A-10BE-4D40-AF2A-4B747E306491}"/>
              </a:ext>
            </a:extLst>
          </p:cNvPr>
          <p:cNvSpPr/>
          <p:nvPr/>
        </p:nvSpPr>
        <p:spPr>
          <a:xfrm>
            <a:off x="5610242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1114;p53">
            <a:extLst>
              <a:ext uri="{FF2B5EF4-FFF2-40B4-BE49-F238E27FC236}">
                <a16:creationId xmlns:a16="http://schemas.microsoft.com/office/drawing/2014/main" id="{0A5B161C-FB8A-473B-A6F6-47B33587D50A}"/>
              </a:ext>
            </a:extLst>
          </p:cNvPr>
          <p:cNvSpPr/>
          <p:nvPr/>
        </p:nvSpPr>
        <p:spPr>
          <a:xfrm>
            <a:off x="5904387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1115;p53">
            <a:extLst>
              <a:ext uri="{FF2B5EF4-FFF2-40B4-BE49-F238E27FC236}">
                <a16:creationId xmlns:a16="http://schemas.microsoft.com/office/drawing/2014/main" id="{135BA0D7-627A-408F-8DC7-3BA4E1973DD0}"/>
              </a:ext>
            </a:extLst>
          </p:cNvPr>
          <p:cNvSpPr/>
          <p:nvPr/>
        </p:nvSpPr>
        <p:spPr>
          <a:xfrm>
            <a:off x="6198531" y="3972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1116;p53">
            <a:extLst>
              <a:ext uri="{FF2B5EF4-FFF2-40B4-BE49-F238E27FC236}">
                <a16:creationId xmlns:a16="http://schemas.microsoft.com/office/drawing/2014/main" id="{CD8649FE-EA46-4CBA-8DA1-75573CA1E0E3}"/>
              </a:ext>
            </a:extLst>
          </p:cNvPr>
          <p:cNvSpPr/>
          <p:nvPr/>
        </p:nvSpPr>
        <p:spPr>
          <a:xfrm>
            <a:off x="5021953" y="42956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1117;p53">
            <a:extLst>
              <a:ext uri="{FF2B5EF4-FFF2-40B4-BE49-F238E27FC236}">
                <a16:creationId xmlns:a16="http://schemas.microsoft.com/office/drawing/2014/main" id="{E60637E2-9628-4A70-BABD-B69CCDB4D5CC}"/>
              </a:ext>
            </a:extLst>
          </p:cNvPr>
          <p:cNvSpPr/>
          <p:nvPr/>
        </p:nvSpPr>
        <p:spPr>
          <a:xfrm>
            <a:off x="5316098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1118;p53">
            <a:extLst>
              <a:ext uri="{FF2B5EF4-FFF2-40B4-BE49-F238E27FC236}">
                <a16:creationId xmlns:a16="http://schemas.microsoft.com/office/drawing/2014/main" id="{531507C2-38E5-487C-839D-550E565E3ABF}"/>
              </a:ext>
            </a:extLst>
          </p:cNvPr>
          <p:cNvSpPr/>
          <p:nvPr/>
        </p:nvSpPr>
        <p:spPr>
          <a:xfrm>
            <a:off x="5610242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1119;p53">
            <a:extLst>
              <a:ext uri="{FF2B5EF4-FFF2-40B4-BE49-F238E27FC236}">
                <a16:creationId xmlns:a16="http://schemas.microsoft.com/office/drawing/2014/main" id="{FC8DBBD9-0192-44A5-8BE6-3A92747B9077}"/>
              </a:ext>
            </a:extLst>
          </p:cNvPr>
          <p:cNvSpPr/>
          <p:nvPr/>
        </p:nvSpPr>
        <p:spPr>
          <a:xfrm>
            <a:off x="5904387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1120;p53">
            <a:extLst>
              <a:ext uri="{FF2B5EF4-FFF2-40B4-BE49-F238E27FC236}">
                <a16:creationId xmlns:a16="http://schemas.microsoft.com/office/drawing/2014/main" id="{CD61BB38-CFF9-4FC8-B6DC-4C0361CFD859}"/>
              </a:ext>
            </a:extLst>
          </p:cNvPr>
          <p:cNvSpPr/>
          <p:nvPr/>
        </p:nvSpPr>
        <p:spPr>
          <a:xfrm>
            <a:off x="6198531" y="429562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1121;p53">
            <a:extLst>
              <a:ext uri="{FF2B5EF4-FFF2-40B4-BE49-F238E27FC236}">
                <a16:creationId xmlns:a16="http://schemas.microsoft.com/office/drawing/2014/main" id="{A5036679-509E-43C2-A7F0-8BC7D08E255D}"/>
              </a:ext>
            </a:extLst>
          </p:cNvPr>
          <p:cNvSpPr/>
          <p:nvPr/>
        </p:nvSpPr>
        <p:spPr>
          <a:xfrm>
            <a:off x="5021953" y="461876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1122;p53">
            <a:extLst>
              <a:ext uri="{FF2B5EF4-FFF2-40B4-BE49-F238E27FC236}">
                <a16:creationId xmlns:a16="http://schemas.microsoft.com/office/drawing/2014/main" id="{801D0857-3318-4E88-8600-E5D068741D30}"/>
              </a:ext>
            </a:extLst>
          </p:cNvPr>
          <p:cNvSpPr/>
          <p:nvPr/>
        </p:nvSpPr>
        <p:spPr>
          <a:xfrm>
            <a:off x="5316098" y="461876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1123;p53">
            <a:extLst>
              <a:ext uri="{FF2B5EF4-FFF2-40B4-BE49-F238E27FC236}">
                <a16:creationId xmlns:a16="http://schemas.microsoft.com/office/drawing/2014/main" id="{A2B635CF-169D-4BC0-B3BE-78EBEE690059}"/>
              </a:ext>
            </a:extLst>
          </p:cNvPr>
          <p:cNvSpPr/>
          <p:nvPr/>
        </p:nvSpPr>
        <p:spPr>
          <a:xfrm>
            <a:off x="5610242" y="461876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1124;p53">
            <a:extLst>
              <a:ext uri="{FF2B5EF4-FFF2-40B4-BE49-F238E27FC236}">
                <a16:creationId xmlns:a16="http://schemas.microsoft.com/office/drawing/2014/main" id="{0EDCC2FD-4288-4E15-AFA5-5246357CAD2F}"/>
              </a:ext>
            </a:extLst>
          </p:cNvPr>
          <p:cNvSpPr/>
          <p:nvPr/>
        </p:nvSpPr>
        <p:spPr>
          <a:xfrm>
            <a:off x="5904387" y="461876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1125;p53">
            <a:extLst>
              <a:ext uri="{FF2B5EF4-FFF2-40B4-BE49-F238E27FC236}">
                <a16:creationId xmlns:a16="http://schemas.microsoft.com/office/drawing/2014/main" id="{F9140D96-EE24-4471-A133-7E85C9F5B501}"/>
              </a:ext>
            </a:extLst>
          </p:cNvPr>
          <p:cNvSpPr/>
          <p:nvPr/>
        </p:nvSpPr>
        <p:spPr>
          <a:xfrm>
            <a:off x="6198531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1126;p53">
            <a:extLst>
              <a:ext uri="{FF2B5EF4-FFF2-40B4-BE49-F238E27FC236}">
                <a16:creationId xmlns:a16="http://schemas.microsoft.com/office/drawing/2014/main" id="{334E1D81-7E14-4954-A133-89D9772A198B}"/>
              </a:ext>
            </a:extLst>
          </p:cNvPr>
          <p:cNvSpPr/>
          <p:nvPr/>
        </p:nvSpPr>
        <p:spPr>
          <a:xfrm>
            <a:off x="5021953" y="49252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1127;p53">
            <a:extLst>
              <a:ext uri="{FF2B5EF4-FFF2-40B4-BE49-F238E27FC236}">
                <a16:creationId xmlns:a16="http://schemas.microsoft.com/office/drawing/2014/main" id="{317E1B54-6971-42F3-BF55-3002B908852C}"/>
              </a:ext>
            </a:extLst>
          </p:cNvPr>
          <p:cNvSpPr/>
          <p:nvPr/>
        </p:nvSpPr>
        <p:spPr>
          <a:xfrm>
            <a:off x="5316098" y="49252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1128;p53">
            <a:extLst>
              <a:ext uri="{FF2B5EF4-FFF2-40B4-BE49-F238E27FC236}">
                <a16:creationId xmlns:a16="http://schemas.microsoft.com/office/drawing/2014/main" id="{4BC3396D-A368-4FD8-8517-4AEED4374DEC}"/>
              </a:ext>
            </a:extLst>
          </p:cNvPr>
          <p:cNvSpPr/>
          <p:nvPr/>
        </p:nvSpPr>
        <p:spPr>
          <a:xfrm>
            <a:off x="5610242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1129;p53">
            <a:extLst>
              <a:ext uri="{FF2B5EF4-FFF2-40B4-BE49-F238E27FC236}">
                <a16:creationId xmlns:a16="http://schemas.microsoft.com/office/drawing/2014/main" id="{4441CB77-99C8-49F0-AB2D-ADE511FDF4CD}"/>
              </a:ext>
            </a:extLst>
          </p:cNvPr>
          <p:cNvSpPr/>
          <p:nvPr/>
        </p:nvSpPr>
        <p:spPr>
          <a:xfrm>
            <a:off x="5904387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1130;p53">
            <a:extLst>
              <a:ext uri="{FF2B5EF4-FFF2-40B4-BE49-F238E27FC236}">
                <a16:creationId xmlns:a16="http://schemas.microsoft.com/office/drawing/2014/main" id="{F9CBA259-878C-4BAC-BF7F-0AEF934719FB}"/>
              </a:ext>
            </a:extLst>
          </p:cNvPr>
          <p:cNvSpPr/>
          <p:nvPr/>
        </p:nvSpPr>
        <p:spPr>
          <a:xfrm>
            <a:off x="6198531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1131;p53">
            <a:extLst>
              <a:ext uri="{FF2B5EF4-FFF2-40B4-BE49-F238E27FC236}">
                <a16:creationId xmlns:a16="http://schemas.microsoft.com/office/drawing/2014/main" id="{85F43BB4-4AF0-422F-BE9A-55D03E6B98A4}"/>
              </a:ext>
            </a:extLst>
          </p:cNvPr>
          <p:cNvSpPr/>
          <p:nvPr/>
        </p:nvSpPr>
        <p:spPr>
          <a:xfrm>
            <a:off x="5021953" y="523173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1132;p53">
            <a:extLst>
              <a:ext uri="{FF2B5EF4-FFF2-40B4-BE49-F238E27FC236}">
                <a16:creationId xmlns:a16="http://schemas.microsoft.com/office/drawing/2014/main" id="{3FF65965-11E1-4FF3-8FF2-414D760B9824}"/>
              </a:ext>
            </a:extLst>
          </p:cNvPr>
          <p:cNvSpPr/>
          <p:nvPr/>
        </p:nvSpPr>
        <p:spPr>
          <a:xfrm>
            <a:off x="5316098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1133;p53">
            <a:extLst>
              <a:ext uri="{FF2B5EF4-FFF2-40B4-BE49-F238E27FC236}">
                <a16:creationId xmlns:a16="http://schemas.microsoft.com/office/drawing/2014/main" id="{2EA15928-9C24-4F97-9788-4FB296023D5D}"/>
              </a:ext>
            </a:extLst>
          </p:cNvPr>
          <p:cNvSpPr/>
          <p:nvPr/>
        </p:nvSpPr>
        <p:spPr>
          <a:xfrm>
            <a:off x="5610242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1134;p53">
            <a:extLst>
              <a:ext uri="{FF2B5EF4-FFF2-40B4-BE49-F238E27FC236}">
                <a16:creationId xmlns:a16="http://schemas.microsoft.com/office/drawing/2014/main" id="{9D26E108-6390-4937-8B44-5721FAE1AFE8}"/>
              </a:ext>
            </a:extLst>
          </p:cNvPr>
          <p:cNvSpPr/>
          <p:nvPr/>
        </p:nvSpPr>
        <p:spPr>
          <a:xfrm>
            <a:off x="5904387" y="5231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1135;p53">
            <a:extLst>
              <a:ext uri="{FF2B5EF4-FFF2-40B4-BE49-F238E27FC236}">
                <a16:creationId xmlns:a16="http://schemas.microsoft.com/office/drawing/2014/main" id="{09140F75-2FE7-46BD-899C-256B958F026D}"/>
              </a:ext>
            </a:extLst>
          </p:cNvPr>
          <p:cNvSpPr/>
          <p:nvPr/>
        </p:nvSpPr>
        <p:spPr>
          <a:xfrm>
            <a:off x="6198531" y="5231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1136;p53">
            <a:extLst>
              <a:ext uri="{FF2B5EF4-FFF2-40B4-BE49-F238E27FC236}">
                <a16:creationId xmlns:a16="http://schemas.microsoft.com/office/drawing/2014/main" id="{3E72003A-6D74-4B54-BE44-A80CCE646668}"/>
              </a:ext>
            </a:extLst>
          </p:cNvPr>
          <p:cNvSpPr/>
          <p:nvPr/>
        </p:nvSpPr>
        <p:spPr>
          <a:xfrm>
            <a:off x="5021953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1137;p53">
            <a:extLst>
              <a:ext uri="{FF2B5EF4-FFF2-40B4-BE49-F238E27FC236}">
                <a16:creationId xmlns:a16="http://schemas.microsoft.com/office/drawing/2014/main" id="{16005F78-A198-4C47-9B6D-EEBF7B637643}"/>
              </a:ext>
            </a:extLst>
          </p:cNvPr>
          <p:cNvSpPr/>
          <p:nvPr/>
        </p:nvSpPr>
        <p:spPr>
          <a:xfrm>
            <a:off x="5316098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1138;p53">
            <a:extLst>
              <a:ext uri="{FF2B5EF4-FFF2-40B4-BE49-F238E27FC236}">
                <a16:creationId xmlns:a16="http://schemas.microsoft.com/office/drawing/2014/main" id="{F2C6EFB2-DEB9-4896-A731-C0E8C1900784}"/>
              </a:ext>
            </a:extLst>
          </p:cNvPr>
          <p:cNvSpPr/>
          <p:nvPr/>
        </p:nvSpPr>
        <p:spPr>
          <a:xfrm>
            <a:off x="5610242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1139;p53">
            <a:extLst>
              <a:ext uri="{FF2B5EF4-FFF2-40B4-BE49-F238E27FC236}">
                <a16:creationId xmlns:a16="http://schemas.microsoft.com/office/drawing/2014/main" id="{15806B4F-8D78-44D5-A618-C1E64FA2E33E}"/>
              </a:ext>
            </a:extLst>
          </p:cNvPr>
          <p:cNvSpPr/>
          <p:nvPr/>
        </p:nvSpPr>
        <p:spPr>
          <a:xfrm>
            <a:off x="5904387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1140;p53">
            <a:extLst>
              <a:ext uri="{FF2B5EF4-FFF2-40B4-BE49-F238E27FC236}">
                <a16:creationId xmlns:a16="http://schemas.microsoft.com/office/drawing/2014/main" id="{ED1A8562-DFC7-4AD7-906E-0A76C0E7963E}"/>
              </a:ext>
            </a:extLst>
          </p:cNvPr>
          <p:cNvSpPr/>
          <p:nvPr/>
        </p:nvSpPr>
        <p:spPr>
          <a:xfrm>
            <a:off x="6198531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6BFB0033-20A7-4892-9689-89657E572B86}"/>
              </a:ext>
            </a:extLst>
          </p:cNvPr>
          <p:cNvSpPr txBox="1"/>
          <p:nvPr/>
        </p:nvSpPr>
        <p:spPr>
          <a:xfrm rot="16200000">
            <a:off x="4151484" y="45899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567" name="Google Shape;1106;p53">
            <a:extLst>
              <a:ext uri="{FF2B5EF4-FFF2-40B4-BE49-F238E27FC236}">
                <a16:creationId xmlns:a16="http://schemas.microsoft.com/office/drawing/2014/main" id="{79A4193B-E3A6-41AF-ADBC-1710EEEA9DB0}"/>
              </a:ext>
            </a:extLst>
          </p:cNvPr>
          <p:cNvSpPr/>
          <p:nvPr/>
        </p:nvSpPr>
        <p:spPr>
          <a:xfrm>
            <a:off x="7150111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1107;p53">
            <a:extLst>
              <a:ext uri="{FF2B5EF4-FFF2-40B4-BE49-F238E27FC236}">
                <a16:creationId xmlns:a16="http://schemas.microsoft.com/office/drawing/2014/main" id="{7C6D0FF3-EE1E-4CB7-A5BE-D3A53B5F8400}"/>
              </a:ext>
            </a:extLst>
          </p:cNvPr>
          <p:cNvSpPr/>
          <p:nvPr/>
        </p:nvSpPr>
        <p:spPr>
          <a:xfrm>
            <a:off x="7444256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1108;p53">
            <a:extLst>
              <a:ext uri="{FF2B5EF4-FFF2-40B4-BE49-F238E27FC236}">
                <a16:creationId xmlns:a16="http://schemas.microsoft.com/office/drawing/2014/main" id="{D03883D8-D8FC-4A37-ADFE-1B1A42876494}"/>
              </a:ext>
            </a:extLst>
          </p:cNvPr>
          <p:cNvSpPr/>
          <p:nvPr/>
        </p:nvSpPr>
        <p:spPr>
          <a:xfrm>
            <a:off x="7738400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1109;p53">
            <a:extLst>
              <a:ext uri="{FF2B5EF4-FFF2-40B4-BE49-F238E27FC236}">
                <a16:creationId xmlns:a16="http://schemas.microsoft.com/office/drawing/2014/main" id="{7F9698D9-5C02-44FF-900D-B189A1DF3DF6}"/>
              </a:ext>
            </a:extLst>
          </p:cNvPr>
          <p:cNvSpPr/>
          <p:nvPr/>
        </p:nvSpPr>
        <p:spPr>
          <a:xfrm>
            <a:off x="8032545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1110;p53">
            <a:extLst>
              <a:ext uri="{FF2B5EF4-FFF2-40B4-BE49-F238E27FC236}">
                <a16:creationId xmlns:a16="http://schemas.microsoft.com/office/drawing/2014/main" id="{395A17A2-DF78-4ABE-98AF-B6C3162C89A4}"/>
              </a:ext>
            </a:extLst>
          </p:cNvPr>
          <p:cNvSpPr/>
          <p:nvPr/>
        </p:nvSpPr>
        <p:spPr>
          <a:xfrm>
            <a:off x="8326689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1111;p53">
            <a:extLst>
              <a:ext uri="{FF2B5EF4-FFF2-40B4-BE49-F238E27FC236}">
                <a16:creationId xmlns:a16="http://schemas.microsoft.com/office/drawing/2014/main" id="{F9F678F0-6A16-4701-A2E1-7258EF3FA725}"/>
              </a:ext>
            </a:extLst>
          </p:cNvPr>
          <p:cNvSpPr/>
          <p:nvPr/>
        </p:nvSpPr>
        <p:spPr>
          <a:xfrm>
            <a:off x="7150111" y="39181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1112;p53">
            <a:extLst>
              <a:ext uri="{FF2B5EF4-FFF2-40B4-BE49-F238E27FC236}">
                <a16:creationId xmlns:a16="http://schemas.microsoft.com/office/drawing/2014/main" id="{4454ABB6-C5FC-4730-B70A-8D18FE35BAD4}"/>
              </a:ext>
            </a:extLst>
          </p:cNvPr>
          <p:cNvSpPr/>
          <p:nvPr/>
        </p:nvSpPr>
        <p:spPr>
          <a:xfrm>
            <a:off x="7444256" y="391814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1113;p53">
            <a:extLst>
              <a:ext uri="{FF2B5EF4-FFF2-40B4-BE49-F238E27FC236}">
                <a16:creationId xmlns:a16="http://schemas.microsoft.com/office/drawing/2014/main" id="{2882262A-4B71-4487-A9C8-E0F49654BCCF}"/>
              </a:ext>
            </a:extLst>
          </p:cNvPr>
          <p:cNvSpPr/>
          <p:nvPr/>
        </p:nvSpPr>
        <p:spPr>
          <a:xfrm>
            <a:off x="7738400" y="391814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1114;p53">
            <a:extLst>
              <a:ext uri="{FF2B5EF4-FFF2-40B4-BE49-F238E27FC236}">
                <a16:creationId xmlns:a16="http://schemas.microsoft.com/office/drawing/2014/main" id="{D296FD6E-EFC2-428D-81AA-45DE65E71307}"/>
              </a:ext>
            </a:extLst>
          </p:cNvPr>
          <p:cNvSpPr/>
          <p:nvPr/>
        </p:nvSpPr>
        <p:spPr>
          <a:xfrm>
            <a:off x="8032545" y="391814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1115;p53">
            <a:extLst>
              <a:ext uri="{FF2B5EF4-FFF2-40B4-BE49-F238E27FC236}">
                <a16:creationId xmlns:a16="http://schemas.microsoft.com/office/drawing/2014/main" id="{8F37310A-215F-41E3-BB52-F034B98EA8CE}"/>
              </a:ext>
            </a:extLst>
          </p:cNvPr>
          <p:cNvSpPr/>
          <p:nvPr/>
        </p:nvSpPr>
        <p:spPr>
          <a:xfrm>
            <a:off x="8326689" y="391814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1116;p53">
            <a:extLst>
              <a:ext uri="{FF2B5EF4-FFF2-40B4-BE49-F238E27FC236}">
                <a16:creationId xmlns:a16="http://schemas.microsoft.com/office/drawing/2014/main" id="{4DDF3512-726C-48DF-9FA6-F84333503D7A}"/>
              </a:ext>
            </a:extLst>
          </p:cNvPr>
          <p:cNvSpPr/>
          <p:nvPr/>
        </p:nvSpPr>
        <p:spPr>
          <a:xfrm>
            <a:off x="7150111" y="424129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1117;p53">
            <a:extLst>
              <a:ext uri="{FF2B5EF4-FFF2-40B4-BE49-F238E27FC236}">
                <a16:creationId xmlns:a16="http://schemas.microsoft.com/office/drawing/2014/main" id="{3F25009C-A91C-46F2-9C35-E9977D19B105}"/>
              </a:ext>
            </a:extLst>
          </p:cNvPr>
          <p:cNvSpPr/>
          <p:nvPr/>
        </p:nvSpPr>
        <p:spPr>
          <a:xfrm>
            <a:off x="7444256" y="424129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1118;p53">
            <a:extLst>
              <a:ext uri="{FF2B5EF4-FFF2-40B4-BE49-F238E27FC236}">
                <a16:creationId xmlns:a16="http://schemas.microsoft.com/office/drawing/2014/main" id="{8EE7623D-6421-42E8-9E21-9A4B7DCFF186}"/>
              </a:ext>
            </a:extLst>
          </p:cNvPr>
          <p:cNvSpPr/>
          <p:nvPr/>
        </p:nvSpPr>
        <p:spPr>
          <a:xfrm>
            <a:off x="7738400" y="424129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1119;p53">
            <a:extLst>
              <a:ext uri="{FF2B5EF4-FFF2-40B4-BE49-F238E27FC236}">
                <a16:creationId xmlns:a16="http://schemas.microsoft.com/office/drawing/2014/main" id="{19EBA708-FB79-4BF8-BA73-D01C63AAD036}"/>
              </a:ext>
            </a:extLst>
          </p:cNvPr>
          <p:cNvSpPr/>
          <p:nvPr/>
        </p:nvSpPr>
        <p:spPr>
          <a:xfrm>
            <a:off x="8032545" y="424129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1120;p53">
            <a:extLst>
              <a:ext uri="{FF2B5EF4-FFF2-40B4-BE49-F238E27FC236}">
                <a16:creationId xmlns:a16="http://schemas.microsoft.com/office/drawing/2014/main" id="{4849674D-3CD5-4CDC-B27B-EDA15A5D780B}"/>
              </a:ext>
            </a:extLst>
          </p:cNvPr>
          <p:cNvSpPr/>
          <p:nvPr/>
        </p:nvSpPr>
        <p:spPr>
          <a:xfrm>
            <a:off x="8326689" y="424129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1121;p53">
            <a:extLst>
              <a:ext uri="{FF2B5EF4-FFF2-40B4-BE49-F238E27FC236}">
                <a16:creationId xmlns:a16="http://schemas.microsoft.com/office/drawing/2014/main" id="{04662814-A8AE-4B28-BB55-7BE1F163EC2D}"/>
              </a:ext>
            </a:extLst>
          </p:cNvPr>
          <p:cNvSpPr/>
          <p:nvPr/>
        </p:nvSpPr>
        <p:spPr>
          <a:xfrm>
            <a:off x="7150111" y="45644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1122;p53">
            <a:extLst>
              <a:ext uri="{FF2B5EF4-FFF2-40B4-BE49-F238E27FC236}">
                <a16:creationId xmlns:a16="http://schemas.microsoft.com/office/drawing/2014/main" id="{F6878393-4F98-4ED8-A36F-DDF257E8D2EF}"/>
              </a:ext>
            </a:extLst>
          </p:cNvPr>
          <p:cNvSpPr/>
          <p:nvPr/>
        </p:nvSpPr>
        <p:spPr>
          <a:xfrm>
            <a:off x="7444256" y="45644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1123;p53">
            <a:extLst>
              <a:ext uri="{FF2B5EF4-FFF2-40B4-BE49-F238E27FC236}">
                <a16:creationId xmlns:a16="http://schemas.microsoft.com/office/drawing/2014/main" id="{A83C9664-2E25-4AF2-B608-35BDCD3DF309}"/>
              </a:ext>
            </a:extLst>
          </p:cNvPr>
          <p:cNvSpPr/>
          <p:nvPr/>
        </p:nvSpPr>
        <p:spPr>
          <a:xfrm>
            <a:off x="7738400" y="45644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1124;p53">
            <a:extLst>
              <a:ext uri="{FF2B5EF4-FFF2-40B4-BE49-F238E27FC236}">
                <a16:creationId xmlns:a16="http://schemas.microsoft.com/office/drawing/2014/main" id="{667E46B7-A2E8-4A3E-9389-F1438EF3B36B}"/>
              </a:ext>
            </a:extLst>
          </p:cNvPr>
          <p:cNvSpPr/>
          <p:nvPr/>
        </p:nvSpPr>
        <p:spPr>
          <a:xfrm>
            <a:off x="8032545" y="45644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1125;p53">
            <a:extLst>
              <a:ext uri="{FF2B5EF4-FFF2-40B4-BE49-F238E27FC236}">
                <a16:creationId xmlns:a16="http://schemas.microsoft.com/office/drawing/2014/main" id="{3A35E400-0847-4EBE-BF6D-CD79A68E468E}"/>
              </a:ext>
            </a:extLst>
          </p:cNvPr>
          <p:cNvSpPr/>
          <p:nvPr/>
        </p:nvSpPr>
        <p:spPr>
          <a:xfrm>
            <a:off x="8326689" y="456444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1126;p53">
            <a:extLst>
              <a:ext uri="{FF2B5EF4-FFF2-40B4-BE49-F238E27FC236}">
                <a16:creationId xmlns:a16="http://schemas.microsoft.com/office/drawing/2014/main" id="{51D687D8-0174-43A0-B845-AA8C3D2F1182}"/>
              </a:ext>
            </a:extLst>
          </p:cNvPr>
          <p:cNvSpPr/>
          <p:nvPr/>
        </p:nvSpPr>
        <p:spPr>
          <a:xfrm>
            <a:off x="7150111" y="487092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1127;p53">
            <a:extLst>
              <a:ext uri="{FF2B5EF4-FFF2-40B4-BE49-F238E27FC236}">
                <a16:creationId xmlns:a16="http://schemas.microsoft.com/office/drawing/2014/main" id="{3F736AAD-B115-40B7-B95A-3CC70E567C5A}"/>
              </a:ext>
            </a:extLst>
          </p:cNvPr>
          <p:cNvSpPr/>
          <p:nvPr/>
        </p:nvSpPr>
        <p:spPr>
          <a:xfrm>
            <a:off x="7444256" y="487092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1128;p53">
            <a:extLst>
              <a:ext uri="{FF2B5EF4-FFF2-40B4-BE49-F238E27FC236}">
                <a16:creationId xmlns:a16="http://schemas.microsoft.com/office/drawing/2014/main" id="{0775846A-7FF6-492A-A133-AFDFC3A5E18D}"/>
              </a:ext>
            </a:extLst>
          </p:cNvPr>
          <p:cNvSpPr/>
          <p:nvPr/>
        </p:nvSpPr>
        <p:spPr>
          <a:xfrm>
            <a:off x="7738400" y="487092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1129;p53">
            <a:extLst>
              <a:ext uri="{FF2B5EF4-FFF2-40B4-BE49-F238E27FC236}">
                <a16:creationId xmlns:a16="http://schemas.microsoft.com/office/drawing/2014/main" id="{4392B2C7-EB85-4236-BE9A-943731CBA230}"/>
              </a:ext>
            </a:extLst>
          </p:cNvPr>
          <p:cNvSpPr/>
          <p:nvPr/>
        </p:nvSpPr>
        <p:spPr>
          <a:xfrm>
            <a:off x="8032545" y="487092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1130;p53">
            <a:extLst>
              <a:ext uri="{FF2B5EF4-FFF2-40B4-BE49-F238E27FC236}">
                <a16:creationId xmlns:a16="http://schemas.microsoft.com/office/drawing/2014/main" id="{9B485673-3294-4714-9A92-326A637D9829}"/>
              </a:ext>
            </a:extLst>
          </p:cNvPr>
          <p:cNvSpPr/>
          <p:nvPr/>
        </p:nvSpPr>
        <p:spPr>
          <a:xfrm>
            <a:off x="8326689" y="487092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1131;p53">
            <a:extLst>
              <a:ext uri="{FF2B5EF4-FFF2-40B4-BE49-F238E27FC236}">
                <a16:creationId xmlns:a16="http://schemas.microsoft.com/office/drawing/2014/main" id="{8B7A9589-2CCC-4568-9181-F3A33C52F8DF}"/>
              </a:ext>
            </a:extLst>
          </p:cNvPr>
          <p:cNvSpPr/>
          <p:nvPr/>
        </p:nvSpPr>
        <p:spPr>
          <a:xfrm>
            <a:off x="7150111" y="51774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1132;p53">
            <a:extLst>
              <a:ext uri="{FF2B5EF4-FFF2-40B4-BE49-F238E27FC236}">
                <a16:creationId xmlns:a16="http://schemas.microsoft.com/office/drawing/2014/main" id="{663ABD7C-0AB6-45BB-BB80-CFBD38B4802F}"/>
              </a:ext>
            </a:extLst>
          </p:cNvPr>
          <p:cNvSpPr/>
          <p:nvPr/>
        </p:nvSpPr>
        <p:spPr>
          <a:xfrm>
            <a:off x="7444256" y="517741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1133;p53">
            <a:extLst>
              <a:ext uri="{FF2B5EF4-FFF2-40B4-BE49-F238E27FC236}">
                <a16:creationId xmlns:a16="http://schemas.microsoft.com/office/drawing/2014/main" id="{4388322A-1866-4639-BE59-A4E9A057A2EE}"/>
              </a:ext>
            </a:extLst>
          </p:cNvPr>
          <p:cNvSpPr/>
          <p:nvPr/>
        </p:nvSpPr>
        <p:spPr>
          <a:xfrm>
            <a:off x="7738400" y="517741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1134;p53">
            <a:extLst>
              <a:ext uri="{FF2B5EF4-FFF2-40B4-BE49-F238E27FC236}">
                <a16:creationId xmlns:a16="http://schemas.microsoft.com/office/drawing/2014/main" id="{4699D9F1-0AC6-4A1B-AF99-34D17E957646}"/>
              </a:ext>
            </a:extLst>
          </p:cNvPr>
          <p:cNvSpPr/>
          <p:nvPr/>
        </p:nvSpPr>
        <p:spPr>
          <a:xfrm>
            <a:off x="8032545" y="517741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1135;p53">
            <a:extLst>
              <a:ext uri="{FF2B5EF4-FFF2-40B4-BE49-F238E27FC236}">
                <a16:creationId xmlns:a16="http://schemas.microsoft.com/office/drawing/2014/main" id="{655969B5-0DB6-43F0-91B1-761678DD805C}"/>
              </a:ext>
            </a:extLst>
          </p:cNvPr>
          <p:cNvSpPr/>
          <p:nvPr/>
        </p:nvSpPr>
        <p:spPr>
          <a:xfrm>
            <a:off x="8326689" y="517741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1136;p53">
            <a:extLst>
              <a:ext uri="{FF2B5EF4-FFF2-40B4-BE49-F238E27FC236}">
                <a16:creationId xmlns:a16="http://schemas.microsoft.com/office/drawing/2014/main" id="{5077785F-81A8-4260-B0D8-A36E96F777FF}"/>
              </a:ext>
            </a:extLst>
          </p:cNvPr>
          <p:cNvSpPr/>
          <p:nvPr/>
        </p:nvSpPr>
        <p:spPr>
          <a:xfrm>
            <a:off x="7150111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1137;p53">
            <a:extLst>
              <a:ext uri="{FF2B5EF4-FFF2-40B4-BE49-F238E27FC236}">
                <a16:creationId xmlns:a16="http://schemas.microsoft.com/office/drawing/2014/main" id="{BC79E01E-BE50-4E57-8ADB-09E61A02AA3E}"/>
              </a:ext>
            </a:extLst>
          </p:cNvPr>
          <p:cNvSpPr/>
          <p:nvPr/>
        </p:nvSpPr>
        <p:spPr>
          <a:xfrm>
            <a:off x="7444256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1138;p53">
            <a:extLst>
              <a:ext uri="{FF2B5EF4-FFF2-40B4-BE49-F238E27FC236}">
                <a16:creationId xmlns:a16="http://schemas.microsoft.com/office/drawing/2014/main" id="{50F3E727-3868-424C-8F94-BDC37ACD0893}"/>
              </a:ext>
            </a:extLst>
          </p:cNvPr>
          <p:cNvSpPr/>
          <p:nvPr/>
        </p:nvSpPr>
        <p:spPr>
          <a:xfrm>
            <a:off x="7738400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1139;p53">
            <a:extLst>
              <a:ext uri="{FF2B5EF4-FFF2-40B4-BE49-F238E27FC236}">
                <a16:creationId xmlns:a16="http://schemas.microsoft.com/office/drawing/2014/main" id="{0EF8263A-5B59-4160-8F32-E3F1382518F7}"/>
              </a:ext>
            </a:extLst>
          </p:cNvPr>
          <p:cNvSpPr/>
          <p:nvPr/>
        </p:nvSpPr>
        <p:spPr>
          <a:xfrm>
            <a:off x="8032545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1140;p53">
            <a:extLst>
              <a:ext uri="{FF2B5EF4-FFF2-40B4-BE49-F238E27FC236}">
                <a16:creationId xmlns:a16="http://schemas.microsoft.com/office/drawing/2014/main" id="{D317B2F3-BF0D-4F44-9EEE-454C13FEDDB4}"/>
              </a:ext>
            </a:extLst>
          </p:cNvPr>
          <p:cNvSpPr/>
          <p:nvPr/>
        </p:nvSpPr>
        <p:spPr>
          <a:xfrm>
            <a:off x="8326689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C8E3C9F2-54C1-43F6-8E57-A225668F852D}"/>
              </a:ext>
            </a:extLst>
          </p:cNvPr>
          <p:cNvSpPr txBox="1"/>
          <p:nvPr/>
        </p:nvSpPr>
        <p:spPr>
          <a:xfrm>
            <a:off x="6739239" y="5421340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4BFB0A71-4275-4BFE-92B5-36146516F5C7}"/>
              </a:ext>
            </a:extLst>
          </p:cNvPr>
          <p:cNvSpPr txBox="1"/>
          <p:nvPr/>
        </p:nvSpPr>
        <p:spPr>
          <a:xfrm>
            <a:off x="7169381" y="5798830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</a:t>
            </a:r>
            <a:endParaRPr lang="en-IN" sz="1600" b="1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BA6A1C01-9B38-4479-8CA1-34E6A9C429B6}"/>
              </a:ext>
            </a:extLst>
          </p:cNvPr>
          <p:cNvSpPr txBox="1"/>
          <p:nvPr/>
        </p:nvSpPr>
        <p:spPr>
          <a:xfrm>
            <a:off x="5019053" y="2934854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</a:t>
            </a:r>
            <a:endParaRPr lang="en-IN" sz="1600" b="1" dirty="0"/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3BE6C4CC-61AD-4D03-B0EE-FA888CB7F6C9}"/>
              </a:ext>
            </a:extLst>
          </p:cNvPr>
          <p:cNvSpPr txBox="1"/>
          <p:nvPr/>
        </p:nvSpPr>
        <p:spPr>
          <a:xfrm>
            <a:off x="340856" y="2891935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15353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Introduction to Artificial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7x5 Character Recognition Model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Design of Neural Network in Hardware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Gaussmeter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IN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0F-745A-433E-A9D2-B62E5FBB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17421-E860-4DFE-8BC2-FF31ACC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C6E2-DF83-4CFF-92E1-6B836C99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FDC67-4D35-4E74-B474-6DD3B966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D648B0D-DB11-4CF5-9D5A-20DBE1789455}"/>
              </a:ext>
            </a:extLst>
          </p:cNvPr>
          <p:cNvSpPr/>
          <p:nvPr/>
        </p:nvSpPr>
        <p:spPr>
          <a:xfrm>
            <a:off x="7227277" y="958361"/>
            <a:ext cx="281354" cy="12836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815D82-64A4-4894-ACA1-5E10399BF5BA}"/>
              </a:ext>
            </a:extLst>
          </p:cNvPr>
          <p:cNvSpPr/>
          <p:nvPr/>
        </p:nvSpPr>
        <p:spPr>
          <a:xfrm>
            <a:off x="7104185" y="1336429"/>
            <a:ext cx="527538" cy="52753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0C4C7-B2AA-4E0F-A03D-777F62B00C89}"/>
              </a:ext>
            </a:extLst>
          </p:cNvPr>
          <p:cNvSpPr txBox="1"/>
          <p:nvPr/>
        </p:nvSpPr>
        <p:spPr>
          <a:xfrm>
            <a:off x="6704135" y="2242036"/>
            <a:ext cx="13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Electron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06104-729B-4F6A-8957-1BB731AE3545}"/>
              </a:ext>
            </a:extLst>
          </p:cNvPr>
          <p:cNvSpPr txBox="1"/>
          <p:nvPr/>
        </p:nvSpPr>
        <p:spPr>
          <a:xfrm>
            <a:off x="6399450" y="2699371"/>
            <a:ext cx="2657475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dirty="0"/>
              <a:t>Along with charge, electrons have spin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476D61-6E35-46F8-B8FC-F187AA6E682F}"/>
              </a:ext>
            </a:extLst>
          </p:cNvPr>
          <p:cNvSpPr txBox="1"/>
          <p:nvPr/>
        </p:nvSpPr>
        <p:spPr>
          <a:xfrm>
            <a:off x="1610044" y="849377"/>
            <a:ext cx="328832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Spin Up (↑) / Down (↓)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CECED-B496-430D-8CA6-D4EEA3D535AD}"/>
              </a:ext>
            </a:extLst>
          </p:cNvPr>
          <p:cNvSpPr txBox="1"/>
          <p:nvPr/>
        </p:nvSpPr>
        <p:spPr>
          <a:xfrm>
            <a:off x="27226" y="2197787"/>
            <a:ext cx="6310678" cy="11541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300" dirty="0"/>
              <a:t>Spintronic devices are </a:t>
            </a:r>
            <a:r>
              <a:rPr lang="en-IN" sz="2300" b="1" dirty="0"/>
              <a:t>non-volatile </a:t>
            </a:r>
            <a:r>
              <a:rPr lang="en-IN" sz="2300" dirty="0"/>
              <a:t>and</a:t>
            </a:r>
            <a:r>
              <a:rPr lang="en-IN" sz="2300" b="1" dirty="0"/>
              <a:t> endurable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/>
              <a:t>Advantage over transistors (requires extra circuitry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642D7-B388-4174-A15F-0F5197E716E1}"/>
                  </a:ext>
                </a:extLst>
              </p:cNvPr>
              <p:cNvSpPr txBox="1"/>
              <p:nvPr/>
            </p:nvSpPr>
            <p:spPr>
              <a:xfrm>
                <a:off x="0" y="3459934"/>
                <a:ext cx="8808098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300" dirty="0"/>
                  <a:t>There is no charge movement, only spin rotation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3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IN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3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300" dirty="0"/>
                  <a:t> energy dissipation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300" dirty="0"/>
                  <a:t>There is dissipation due to magnetization damping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300" dirty="0"/>
                  <a:t>There is dissipation due to applying external charge voltage/current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642D7-B388-4174-A15F-0F5197E7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9934"/>
                <a:ext cx="8808098" cy="1508105"/>
              </a:xfrm>
              <a:prstGeom prst="rect">
                <a:avLst/>
              </a:prstGeom>
              <a:blipFill>
                <a:blip r:embed="rId2"/>
                <a:stretch>
                  <a:fillRect l="-969" t="-3239" b="-80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B5D05D9-3B99-40AC-801F-6D41A6379BD0}"/>
              </a:ext>
            </a:extLst>
          </p:cNvPr>
          <p:cNvSpPr txBox="1"/>
          <p:nvPr/>
        </p:nvSpPr>
        <p:spPr>
          <a:xfrm>
            <a:off x="7661396" y="1345356"/>
            <a:ext cx="101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Charge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44FED-7AA5-44B7-9AFD-19FF0580F4B1}"/>
              </a:ext>
            </a:extLst>
          </p:cNvPr>
          <p:cNvSpPr txBox="1"/>
          <p:nvPr/>
        </p:nvSpPr>
        <p:spPr>
          <a:xfrm>
            <a:off x="6860198" y="632861"/>
            <a:ext cx="101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Spin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85A74-10FD-49B0-BF0C-AA87B153DEC8}"/>
              </a:ext>
            </a:extLst>
          </p:cNvPr>
          <p:cNvSpPr txBox="1"/>
          <p:nvPr/>
        </p:nvSpPr>
        <p:spPr>
          <a:xfrm>
            <a:off x="5890596" y="847904"/>
            <a:ext cx="80889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0 / 1 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E6B56A16-161E-494C-A43D-E8C1B3C75591}"/>
              </a:ext>
            </a:extLst>
          </p:cNvPr>
          <p:cNvSpPr/>
          <p:nvPr/>
        </p:nvSpPr>
        <p:spPr>
          <a:xfrm>
            <a:off x="5021459" y="932799"/>
            <a:ext cx="801205" cy="2415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DCEF7E9D-4E00-43F5-812A-AE1457F556DD}"/>
              </a:ext>
            </a:extLst>
          </p:cNvPr>
          <p:cNvSpPr/>
          <p:nvPr/>
        </p:nvSpPr>
        <p:spPr>
          <a:xfrm>
            <a:off x="269815" y="776565"/>
            <a:ext cx="281354" cy="627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00ED1455-4D21-4A53-886F-7D41E5B807D8}"/>
              </a:ext>
            </a:extLst>
          </p:cNvPr>
          <p:cNvSpPr/>
          <p:nvPr/>
        </p:nvSpPr>
        <p:spPr>
          <a:xfrm rot="10800000">
            <a:off x="1161547" y="776564"/>
            <a:ext cx="281354" cy="6274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6B41E-5D7A-43D2-906E-5C5371885FE7}"/>
              </a:ext>
            </a:extLst>
          </p:cNvPr>
          <p:cNvSpPr txBox="1"/>
          <p:nvPr/>
        </p:nvSpPr>
        <p:spPr>
          <a:xfrm>
            <a:off x="194394" y="921816"/>
            <a:ext cx="13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Spin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F4278-B657-4C8B-AF05-D24C95C03EF5}"/>
              </a:ext>
            </a:extLst>
          </p:cNvPr>
          <p:cNvSpPr txBox="1"/>
          <p:nvPr/>
        </p:nvSpPr>
        <p:spPr>
          <a:xfrm>
            <a:off x="5930413" y="5199209"/>
            <a:ext cx="20574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Electron beam lithography (EBL)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CA5938-39D2-4623-A8C8-403F9741E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84" y="5006893"/>
            <a:ext cx="3703761" cy="1513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DE589-F57D-489E-B667-71B45A96BD46}"/>
              </a:ext>
            </a:extLst>
          </p:cNvPr>
          <p:cNvSpPr txBox="1"/>
          <p:nvPr/>
        </p:nvSpPr>
        <p:spPr>
          <a:xfrm>
            <a:off x="805357" y="1517614"/>
            <a:ext cx="5085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 rapidly developing nanotechnology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35F83A-D04E-419B-84DF-3DEAAEDE5D6C}"/>
                  </a:ext>
                </a:extLst>
              </p:cNvPr>
              <p:cNvSpPr txBox="1"/>
              <p:nvPr/>
            </p:nvSpPr>
            <p:spPr>
              <a:xfrm>
                <a:off x="6229225" y="6366729"/>
                <a:ext cx="12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&lt;100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35F83A-D04E-419B-84DF-3DEAAEDE5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225" y="6366729"/>
                <a:ext cx="1261946" cy="461665"/>
              </a:xfrm>
              <a:prstGeom prst="rect">
                <a:avLst/>
              </a:prstGeom>
              <a:blipFill>
                <a:blip r:embed="rId4"/>
                <a:stretch>
                  <a:fillRect l="-483" r="-178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9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0F-745A-433E-A9D2-B62E5FBB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Anisotropy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17421-E860-4DFE-8BC2-FF31ACC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C6E2-DF83-4CFF-92E1-6B836C99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FDC67-4D35-4E74-B474-6DD3B966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B582E-8054-47A2-A613-7D3B60C052D6}"/>
              </a:ext>
            </a:extLst>
          </p:cNvPr>
          <p:cNvGrpSpPr/>
          <p:nvPr/>
        </p:nvGrpSpPr>
        <p:grpSpPr>
          <a:xfrm>
            <a:off x="6473036" y="3361437"/>
            <a:ext cx="2365217" cy="3036086"/>
            <a:chOff x="395345" y="787766"/>
            <a:chExt cx="2365217" cy="30360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567CDE8-AA2F-4A26-BC9C-A205DAEC9246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D8F6B6-F297-469D-90BE-261F2C6C449B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65CE436-5883-4ADB-B542-797A74A852CC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E0374F5-9242-4AE1-9030-57C995A4255B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Arrow: Up 31">
                <a:extLst>
                  <a:ext uri="{FF2B5EF4-FFF2-40B4-BE49-F238E27FC236}">
                    <a16:creationId xmlns:a16="http://schemas.microsoft.com/office/drawing/2014/main" id="{8B883830-7CA4-43AA-ABD6-633E95985623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FDFEAAE-6710-4221-89E8-B0E24AE93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Arrow: Up 33">
                <a:extLst>
                  <a:ext uri="{FF2B5EF4-FFF2-40B4-BE49-F238E27FC236}">
                    <a16:creationId xmlns:a16="http://schemas.microsoft.com/office/drawing/2014/main" id="{77293CEF-E65A-494A-A9FC-A339E9E916DE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Arrow: Up 34">
                <a:extLst>
                  <a:ext uri="{FF2B5EF4-FFF2-40B4-BE49-F238E27FC236}">
                    <a16:creationId xmlns:a16="http://schemas.microsoft.com/office/drawing/2014/main" id="{29CAD1A9-D2A5-478F-B5E2-35B9BA377D57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20144"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5E67B0-7B53-415A-9F9D-B3EB188FD251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9C507B-FA75-437C-AEEB-10207946E446}"/>
                  </a:ext>
                </a:extLst>
              </p:cNvPr>
              <p:cNvSpPr txBox="1"/>
              <p:nvPr/>
            </p:nvSpPr>
            <p:spPr>
              <a:xfrm>
                <a:off x="269024" y="2613576"/>
                <a:ext cx="296260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9C507B-FA75-437C-AEEB-10207946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24" y="2613576"/>
                <a:ext cx="2962606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43B07D-5F0C-4BA0-9EDD-11F08358BE36}"/>
                  </a:ext>
                </a:extLst>
              </p:cNvPr>
              <p:cNvSpPr txBox="1"/>
              <p:nvPr/>
            </p:nvSpPr>
            <p:spPr>
              <a:xfrm>
                <a:off x="268065" y="4067809"/>
                <a:ext cx="1314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i="0" dirty="0"/>
                  <a:t> Volume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43B07D-5F0C-4BA0-9EDD-11F08358B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5" y="4067809"/>
                <a:ext cx="1314334" cy="369332"/>
              </a:xfrm>
              <a:prstGeom prst="rect">
                <a:avLst/>
              </a:prstGeom>
              <a:blipFill>
                <a:blip r:embed="rId6"/>
                <a:stretch>
                  <a:fillRect l="-8333" t="-24590" r="-12037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C355C23-1737-4C4D-8FEF-184ADCF0F6FB}"/>
              </a:ext>
            </a:extLst>
          </p:cNvPr>
          <p:cNvGrpSpPr/>
          <p:nvPr/>
        </p:nvGrpSpPr>
        <p:grpSpPr>
          <a:xfrm>
            <a:off x="3483794" y="3493700"/>
            <a:ext cx="2877230" cy="1864820"/>
            <a:chOff x="2976752" y="852434"/>
            <a:chExt cx="3260734" cy="176379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3AF94-54D5-4C54-96FB-11D32F419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338" y="1315282"/>
              <a:ext cx="6424" cy="7436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450B4A5-CF77-4F21-8E11-68840B861D68}"/>
                </a:ext>
              </a:extLst>
            </p:cNvPr>
            <p:cNvCxnSpPr/>
            <p:nvPr/>
          </p:nvCxnSpPr>
          <p:spPr>
            <a:xfrm>
              <a:off x="4055888" y="205660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82FBE4-713B-4279-B031-EBC8EDC88319}"/>
                </a:ext>
              </a:extLst>
            </p:cNvPr>
            <p:cNvCxnSpPr/>
            <p:nvPr/>
          </p:nvCxnSpPr>
          <p:spPr>
            <a:xfrm flipH="1">
              <a:off x="3246326" y="2056605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27EDCB3-49B9-43C1-98B8-0ADCDC1F9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888" y="1597712"/>
              <a:ext cx="1011742" cy="4460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C08A20-A3B8-4922-AD31-59CC1DE91305}"/>
                </a:ext>
              </a:extLst>
            </p:cNvPr>
            <p:cNvSpPr txBox="1"/>
            <p:nvPr/>
          </p:nvSpPr>
          <p:spPr>
            <a:xfrm>
              <a:off x="5262871" y="181289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D92482-9E1C-442B-9E48-33CEF91CBA1D}"/>
                </a:ext>
              </a:extLst>
            </p:cNvPr>
            <p:cNvSpPr txBox="1"/>
            <p:nvPr/>
          </p:nvSpPr>
          <p:spPr>
            <a:xfrm>
              <a:off x="2976752" y="209690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6626EE-E768-452C-B8FE-ED77980A0493}"/>
                </a:ext>
              </a:extLst>
            </p:cNvPr>
            <p:cNvCxnSpPr/>
            <p:nvPr/>
          </p:nvCxnSpPr>
          <p:spPr>
            <a:xfrm flipH="1">
              <a:off x="3651107" y="1597712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615EF19-35C1-4B74-8278-2B814C9FE6C4}"/>
                </a:ext>
              </a:extLst>
            </p:cNvPr>
            <p:cNvCxnSpPr/>
            <p:nvPr/>
          </p:nvCxnSpPr>
          <p:spPr>
            <a:xfrm flipH="1" flipV="1">
              <a:off x="3651107" y="1597712"/>
              <a:ext cx="404781" cy="4154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B87364C-A252-47EA-8B94-E85F88E833D1}"/>
                    </a:ext>
                  </a:extLst>
                </p:cNvPr>
                <p:cNvSpPr txBox="1"/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72224-5C7C-421A-8ADE-FC4A5E0BF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122" r="-22449" b="-14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490274F-CFC8-4CAC-916B-2813AC5CCD2C}"/>
                    </a:ext>
                  </a:extLst>
                </p:cNvPr>
                <p:cNvSpPr txBox="1"/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161B9F-16D9-44B8-AD21-04D6FE8B9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327" r="-48980" b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360480-C629-4828-8B52-6C2101E2D3EB}"/>
                </a:ext>
              </a:extLst>
            </p:cNvPr>
            <p:cNvSpPr txBox="1"/>
            <p:nvPr/>
          </p:nvSpPr>
          <p:spPr>
            <a:xfrm>
              <a:off x="4159413" y="1107539"/>
              <a:ext cx="2078073" cy="42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C00000"/>
                  </a:solidFill>
                </a:rPr>
                <a:t>Magnetization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6F722C-2434-48E5-8157-4F71441F0E45}"/>
                </a:ext>
              </a:extLst>
            </p:cNvPr>
            <p:cNvCxnSpPr/>
            <p:nvPr/>
          </p:nvCxnSpPr>
          <p:spPr>
            <a:xfrm>
              <a:off x="4055888" y="2056604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E6B3B9D-CC80-4AD4-B822-4E801C85ACEE}"/>
                </a:ext>
              </a:extLst>
            </p:cNvPr>
            <p:cNvCxnSpPr/>
            <p:nvPr/>
          </p:nvCxnSpPr>
          <p:spPr>
            <a:xfrm flipH="1">
              <a:off x="3246326" y="2056604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8AD50E3-3E8D-4F81-A56F-792061953EB8}"/>
                </a:ext>
              </a:extLst>
            </p:cNvPr>
            <p:cNvCxnSpPr/>
            <p:nvPr/>
          </p:nvCxnSpPr>
          <p:spPr>
            <a:xfrm flipH="1">
              <a:off x="3651107" y="1596528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61F926-575E-4E53-9CD1-4A240C4CAFA7}"/>
                </a:ext>
              </a:extLst>
            </p:cNvPr>
            <p:cNvCxnSpPr/>
            <p:nvPr/>
          </p:nvCxnSpPr>
          <p:spPr>
            <a:xfrm>
              <a:off x="4055338" y="205617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092C31B-2766-445A-88FE-58AC184E9F70}"/>
                </a:ext>
              </a:extLst>
            </p:cNvPr>
            <p:cNvCxnSpPr/>
            <p:nvPr/>
          </p:nvCxnSpPr>
          <p:spPr>
            <a:xfrm flipH="1">
              <a:off x="3245776" y="2056603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222F7-798D-4651-A7D8-FBF01BA65AE6}"/>
                </a:ext>
              </a:extLst>
            </p:cNvPr>
            <p:cNvSpPr txBox="1"/>
            <p:nvPr/>
          </p:nvSpPr>
          <p:spPr>
            <a:xfrm>
              <a:off x="3880701" y="852434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pic>
          <p:nvPicPr>
            <p:cNvPr id="58" name="Graphic 57" descr="Line arrow Counter clockwise curve">
              <a:extLst>
                <a:ext uri="{FF2B5EF4-FFF2-40B4-BE49-F238E27FC236}">
                  <a16:creationId xmlns:a16="http://schemas.microsoft.com/office/drawing/2014/main" id="{6575DD4C-C5A4-435B-A798-538BD6F8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3411" y="1769946"/>
              <a:ext cx="290867" cy="290867"/>
            </a:xfrm>
            <a:prstGeom prst="rect">
              <a:avLst/>
            </a:prstGeom>
          </p:spPr>
        </p:pic>
        <p:pic>
          <p:nvPicPr>
            <p:cNvPr id="59" name="Graphic 58" descr="Line arrow Counter clockwise curve">
              <a:extLst>
                <a:ext uri="{FF2B5EF4-FFF2-40B4-BE49-F238E27FC236}">
                  <a16:creationId xmlns:a16="http://schemas.microsoft.com/office/drawing/2014/main" id="{6173286F-2A04-4CE1-BE73-2293B5EC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4566399">
              <a:off x="3833968" y="1612550"/>
              <a:ext cx="264425" cy="26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23709E-217A-43D0-BA7E-02F8871A6823}"/>
                  </a:ext>
                </a:extLst>
              </p:cNvPr>
              <p:cNvSpPr txBox="1"/>
              <p:nvPr/>
            </p:nvSpPr>
            <p:spPr>
              <a:xfrm>
                <a:off x="268065" y="3510942"/>
                <a:ext cx="2273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b="0" i="0" dirty="0"/>
                  <a:t>Coercive field </a:t>
                </a:r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23709E-217A-43D0-BA7E-02F8871A6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5" y="3510942"/>
                <a:ext cx="2273315" cy="369332"/>
              </a:xfrm>
              <a:prstGeom prst="rect">
                <a:avLst/>
              </a:prstGeom>
              <a:blipFill>
                <a:blip r:embed="rId16"/>
                <a:stretch>
                  <a:fillRect l="-4826" t="-26230" r="-6971" b="-475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F6321020-0DE4-473D-97DE-DE8B7A0C43E5}"/>
              </a:ext>
            </a:extLst>
          </p:cNvPr>
          <p:cNvSpPr txBox="1"/>
          <p:nvPr/>
        </p:nvSpPr>
        <p:spPr>
          <a:xfrm>
            <a:off x="5739280" y="2035497"/>
            <a:ext cx="344737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In-plane Shape anisotropy</a:t>
            </a:r>
            <a:endParaRPr lang="en-IN" sz="24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A5A00A-816A-4677-ABFF-E45904735D63}"/>
              </a:ext>
            </a:extLst>
          </p:cNvPr>
          <p:cNvGrpSpPr/>
          <p:nvPr/>
        </p:nvGrpSpPr>
        <p:grpSpPr>
          <a:xfrm>
            <a:off x="6518716" y="860195"/>
            <a:ext cx="2585249" cy="613032"/>
            <a:chOff x="7362414" y="2400872"/>
            <a:chExt cx="2819206" cy="61303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FB72D9-F2DF-4FD5-91B4-451A37EF1F28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64" name="Cylinder 63">
                <a:extLst>
                  <a:ext uri="{FF2B5EF4-FFF2-40B4-BE49-F238E27FC236}">
                    <a16:creationId xmlns:a16="http://schemas.microsoft.com/office/drawing/2014/main" id="{1F92366E-C969-4A7A-BFB8-70535DF393C0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Arrow: Left-Right 64">
                <a:extLst>
                  <a:ext uri="{FF2B5EF4-FFF2-40B4-BE49-F238E27FC236}">
                    <a16:creationId xmlns:a16="http://schemas.microsoft.com/office/drawing/2014/main" id="{F8B31851-F5A6-414D-B538-76A8B34142AE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B36EE1-5217-4383-9671-0371B055040F}"/>
                </a:ext>
              </a:extLst>
            </p:cNvPr>
            <p:cNvSpPr txBox="1"/>
            <p:nvPr/>
          </p:nvSpPr>
          <p:spPr>
            <a:xfrm>
              <a:off x="9122703" y="246478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6240C0-E42D-49B0-A804-4738B674950C}"/>
                  </a:ext>
                </a:extLst>
              </p:cNvPr>
              <p:cNvSpPr txBox="1"/>
              <p:nvPr/>
            </p:nvSpPr>
            <p:spPr>
              <a:xfrm>
                <a:off x="4325518" y="5465699"/>
                <a:ext cx="1516449" cy="4690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6240C0-E42D-49B0-A804-4738B674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18" y="5465699"/>
                <a:ext cx="1516449" cy="469077"/>
              </a:xfrm>
              <a:prstGeom prst="rect">
                <a:avLst/>
              </a:prstGeom>
              <a:blipFill>
                <a:blip r:embed="rId17"/>
                <a:stretch>
                  <a:fillRect l="-2823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57C3C4E7-DCA0-4005-9985-2A19C06D95CD}"/>
              </a:ext>
            </a:extLst>
          </p:cNvPr>
          <p:cNvGrpSpPr/>
          <p:nvPr/>
        </p:nvGrpSpPr>
        <p:grpSpPr>
          <a:xfrm>
            <a:off x="569496" y="4515888"/>
            <a:ext cx="2273413" cy="2058923"/>
            <a:chOff x="647779" y="3071444"/>
            <a:chExt cx="1989383" cy="182032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A3B03F-9219-4FC1-BCD8-B34E2C2EED42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3C0161D-00E0-4409-98EF-05B2DF93EE2C}"/>
                </a:ext>
              </a:extLst>
            </p:cNvPr>
            <p:cNvGrpSpPr/>
            <p:nvPr/>
          </p:nvGrpSpPr>
          <p:grpSpPr>
            <a:xfrm>
              <a:off x="647779" y="3408111"/>
              <a:ext cx="1989383" cy="1483661"/>
              <a:chOff x="3081736" y="3394700"/>
              <a:chExt cx="1989383" cy="1483661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69AA89C-FF7C-47B8-9A7B-976638629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700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573B70-F22E-4EF1-9295-73B4C2B20D43}"/>
                  </a:ext>
                </a:extLst>
              </p:cNvPr>
              <p:cNvSpPr txBox="1"/>
              <p:nvPr/>
            </p:nvSpPr>
            <p:spPr>
              <a:xfrm>
                <a:off x="465680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965D5B-162E-4C97-B121-67AE54BC2875}"/>
                  </a:ext>
                </a:extLst>
              </p:cNvPr>
              <p:cNvSpPr txBox="1"/>
              <p:nvPr/>
            </p:nvSpPr>
            <p:spPr>
              <a:xfrm>
                <a:off x="4307130" y="4302966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A13E635-CF8A-4E9E-9D2A-7604A2BFFC16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6A190D-364D-4671-B987-3F9457D8AF22}"/>
              </a:ext>
            </a:extLst>
          </p:cNvPr>
          <p:cNvSpPr txBox="1"/>
          <p:nvPr/>
        </p:nvSpPr>
        <p:spPr>
          <a:xfrm>
            <a:off x="3840681" y="1525328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Ellipsoid</a:t>
            </a:r>
            <a:endParaRPr lang="en-IN" sz="2400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BE354D5-B8E7-4D10-BAF0-35D4529678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90" y="829796"/>
            <a:ext cx="1339871" cy="65626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93C2E37-9F38-411A-A419-034371AC08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9496" y="820207"/>
            <a:ext cx="753602" cy="760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9E696D9-875E-40EF-B668-A5A206B54AEB}"/>
              </a:ext>
            </a:extLst>
          </p:cNvPr>
          <p:cNvSpPr txBox="1"/>
          <p:nvPr/>
        </p:nvSpPr>
        <p:spPr>
          <a:xfrm>
            <a:off x="642246" y="1591019"/>
            <a:ext cx="106810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Sphere</a:t>
            </a:r>
            <a:endParaRPr lang="en-IN" sz="2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BD1E33-9693-4CE7-9451-CA974C327E39}"/>
              </a:ext>
            </a:extLst>
          </p:cNvPr>
          <p:cNvSpPr txBox="1"/>
          <p:nvPr/>
        </p:nvSpPr>
        <p:spPr>
          <a:xfrm>
            <a:off x="6144065" y="1561511"/>
            <a:ext cx="247437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Elliptical Cylinder 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40AAA-66E4-4CDB-9EF9-A842989E82CB}"/>
              </a:ext>
            </a:extLst>
          </p:cNvPr>
          <p:cNvSpPr txBox="1"/>
          <p:nvPr/>
        </p:nvSpPr>
        <p:spPr>
          <a:xfrm>
            <a:off x="313836" y="2053122"/>
            <a:ext cx="203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anisotropy </a:t>
            </a:r>
            <a:endParaRPr lang="en-IN" sz="2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DA18D2-18CC-47F7-88BE-3187D2CF68FF}"/>
              </a:ext>
            </a:extLst>
          </p:cNvPr>
          <p:cNvSpPr txBox="1"/>
          <p:nvPr/>
        </p:nvSpPr>
        <p:spPr>
          <a:xfrm>
            <a:off x="2794620" y="2048270"/>
            <a:ext cx="3023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Difficult to fabricate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89354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DB1-8951-4438-BD89-D5A19989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Giant Magneto-Resistance (GMR)</a:t>
            </a:r>
            <a:endParaRPr lang="en-IN" sz="3200" baseline="-2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F24546-B878-4630-905B-05ECF1C32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1" y="1319553"/>
            <a:ext cx="4381078" cy="4362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1D7D3C-3B98-42F6-901A-C9269807BA90}"/>
              </a:ext>
            </a:extLst>
          </p:cNvPr>
          <p:cNvSpPr txBox="1"/>
          <p:nvPr/>
        </p:nvSpPr>
        <p:spPr>
          <a:xfrm>
            <a:off x="-364" y="5594517"/>
            <a:ext cx="399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Fert,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M.N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Baibich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2472 (1988)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Grunberg,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G.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Binash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39, 4828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(1989)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231CA-B077-499B-8549-5FC341C90187}"/>
              </a:ext>
            </a:extLst>
          </p:cNvPr>
          <p:cNvSpPr txBox="1"/>
          <p:nvPr/>
        </p:nvSpPr>
        <p:spPr>
          <a:xfrm>
            <a:off x="15915" y="900290"/>
            <a:ext cx="44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Giant Magneto-Resistance (GMR)</a:t>
            </a:r>
            <a:endParaRPr kumimoji="0" lang="en-IN" sz="16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D0EE8-2834-45CF-92A4-CDF918A34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449" y="1561704"/>
            <a:ext cx="4176030" cy="41669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587222-6CA6-4557-8920-8B507AA46E0E}"/>
              </a:ext>
            </a:extLst>
          </p:cNvPr>
          <p:cNvSpPr txBox="1"/>
          <p:nvPr/>
        </p:nvSpPr>
        <p:spPr>
          <a:xfrm>
            <a:off x="4194540" y="4715666"/>
            <a:ext cx="85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1988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71CE7-8457-48DF-8EAF-119165FFDED3}"/>
                  </a:ext>
                </a:extLst>
              </p:cNvPr>
              <p:cNvSpPr txBox="1"/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[%]</m:t>
                      </m:r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kumimoji="0" lang="en-IN" sz="2000" b="0" i="0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AP</m:t>
                          </m:r>
                          <m:r>
                            <a:rPr kumimoji="0" lang="en-I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71CE7-8457-48DF-8EAF-119165FFD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1652BA-F8ED-4447-B422-D772B382E4AC}"/>
                  </a:ext>
                </a:extLst>
              </p:cNvPr>
              <p:cNvSpPr txBox="1"/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den>
                      </m:f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×100≃80</m:t>
                      </m:r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1652BA-F8ED-4447-B422-D772B382E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4E972F4-12D3-4A76-90D4-CA959F2FA7D2}"/>
              </a:ext>
            </a:extLst>
          </p:cNvPr>
          <p:cNvGrpSpPr/>
          <p:nvPr/>
        </p:nvGrpSpPr>
        <p:grpSpPr>
          <a:xfrm>
            <a:off x="3703859" y="2775422"/>
            <a:ext cx="928140" cy="1556589"/>
            <a:chOff x="3194360" y="2866861"/>
            <a:chExt cx="928140" cy="15565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C1CCC3-676E-4798-A791-4063BDA129CC}"/>
                </a:ext>
              </a:extLst>
            </p:cNvPr>
            <p:cNvGrpSpPr/>
            <p:nvPr/>
          </p:nvGrpSpPr>
          <p:grpSpPr>
            <a:xfrm>
              <a:off x="3194360" y="2866861"/>
              <a:ext cx="866378" cy="1556589"/>
              <a:chOff x="3505444" y="2866861"/>
              <a:chExt cx="866378" cy="155658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819D551-47E5-4E10-A147-EF56AAB11668}"/>
                  </a:ext>
                </a:extLst>
              </p:cNvPr>
              <p:cNvGrpSpPr/>
              <p:nvPr/>
            </p:nvGrpSpPr>
            <p:grpSpPr>
              <a:xfrm>
                <a:off x="3505444" y="2866861"/>
                <a:ext cx="866378" cy="1556589"/>
                <a:chOff x="2352556" y="1691439"/>
                <a:chExt cx="866378" cy="1556589"/>
              </a:xfrm>
            </p:grpSpPr>
            <p:sp>
              <p:nvSpPr>
                <p:cNvPr id="18" name="Cylinder 17">
                  <a:extLst>
                    <a:ext uri="{FF2B5EF4-FFF2-40B4-BE49-F238E27FC236}">
                      <a16:creationId xmlns:a16="http://schemas.microsoft.com/office/drawing/2014/main" id="{647DA97C-06C2-4A3D-BF3F-C135A21FA441}"/>
                    </a:ext>
                  </a:extLst>
                </p:cNvPr>
                <p:cNvSpPr/>
                <p:nvPr/>
              </p:nvSpPr>
              <p:spPr>
                <a:xfrm>
                  <a:off x="2352556" y="1691439"/>
                  <a:ext cx="866373" cy="946971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Cylinder 18">
                  <a:extLst>
                    <a:ext uri="{FF2B5EF4-FFF2-40B4-BE49-F238E27FC236}">
                      <a16:creationId xmlns:a16="http://schemas.microsoft.com/office/drawing/2014/main" id="{5BA6F48A-4970-4CFF-A5B9-D3E449F113B8}"/>
                    </a:ext>
                  </a:extLst>
                </p:cNvPr>
                <p:cNvSpPr/>
                <p:nvPr/>
              </p:nvSpPr>
              <p:spPr>
                <a:xfrm>
                  <a:off x="2352561" y="2301056"/>
                  <a:ext cx="866373" cy="946972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Cylinder 25">
                <a:extLst>
                  <a:ext uri="{FF2B5EF4-FFF2-40B4-BE49-F238E27FC236}">
                    <a16:creationId xmlns:a16="http://schemas.microsoft.com/office/drawing/2014/main" id="{93995674-484B-463A-942F-2A9FA42FC7AD}"/>
                  </a:ext>
                </a:extLst>
              </p:cNvPr>
              <p:cNvSpPr/>
              <p:nvPr/>
            </p:nvSpPr>
            <p:spPr>
              <a:xfrm>
                <a:off x="3505445" y="3461730"/>
                <a:ext cx="866373" cy="352102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/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/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/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Cr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24E67905-E6BF-4D88-9940-6E5729AF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0CD44501-90CD-4E2F-B60D-8D5D29EE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F6FA819B-F45A-4192-BE41-CC42E5CA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1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Introduction to 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7x5 Character Recognition Model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Design of Neural Network in Hardware</a:t>
            </a:r>
            <a:r>
              <a:rPr lang="en-US" sz="2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Gaussmeter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IN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53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AB2B-26DC-42FE-8AAF-AF4CD8A0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Tunneling Magneto-Resistance (TMR)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12327-CC8E-4B47-8795-AFF0BDDD34B5}"/>
              </a:ext>
            </a:extLst>
          </p:cNvPr>
          <p:cNvSpPr txBox="1"/>
          <p:nvPr/>
        </p:nvSpPr>
        <p:spPr>
          <a:xfrm>
            <a:off x="5622837" y="1264484"/>
            <a:ext cx="3114106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Conductance is proportional to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 of states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6676F71-E6E6-40D6-962C-0783C3B3876B}"/>
                  </a:ext>
                </a:extLst>
              </p:cNvPr>
              <p:cNvSpPr txBox="1"/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6676F71-E6E6-40D6-962C-0783C3B3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235DC8E-5220-4C5A-BF70-EABEFCC44017}"/>
                  </a:ext>
                </a:extLst>
              </p:cNvPr>
              <p:cNvSpPr txBox="1"/>
              <p:nvPr/>
            </p:nvSpPr>
            <p:spPr>
              <a:xfrm>
                <a:off x="5365102" y="3539733"/>
                <a:ext cx="3114106" cy="86004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𝑇𝑀𝑅</m:t>
                      </m:r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𝐺𝐴𝑃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</m:den>
                      </m:f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235DC8E-5220-4C5A-BF70-EABEFCC44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02" y="3539733"/>
                <a:ext cx="3114106" cy="8600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CFCECD41-BC16-41BC-A90A-C21621946FD2}"/>
              </a:ext>
            </a:extLst>
          </p:cNvPr>
          <p:cNvSpPr txBox="1"/>
          <p:nvPr/>
        </p:nvSpPr>
        <p:spPr>
          <a:xfrm>
            <a:off x="12947" y="5219931"/>
            <a:ext cx="794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Julliere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M. Tunneling between ferromagnetic film. Phys. Lett. A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54,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225-226 (1975)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D223395-AEED-437F-AC88-C7E11CA01218}"/>
              </a:ext>
            </a:extLst>
          </p:cNvPr>
          <p:cNvSpPr txBox="1"/>
          <p:nvPr/>
        </p:nvSpPr>
        <p:spPr>
          <a:xfrm>
            <a:off x="12947" y="5549891"/>
            <a:ext cx="464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Moodera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S. 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74, 3273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(1995)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27A8AB2-CE66-43AE-AC07-B1D8EF36B26A}"/>
              </a:ext>
            </a:extLst>
          </p:cNvPr>
          <p:cNvSpPr txBox="1"/>
          <p:nvPr/>
        </p:nvSpPr>
        <p:spPr>
          <a:xfrm>
            <a:off x="0" y="5870062"/>
            <a:ext cx="82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220403 (2001), Butler, W.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054416 (2001)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5F35AEB-5BC0-4CF8-9A44-9A17E6F177FB}"/>
              </a:ext>
            </a:extLst>
          </p:cNvPr>
          <p:cNvSpPr txBox="1"/>
          <p:nvPr/>
        </p:nvSpPr>
        <p:spPr>
          <a:xfrm>
            <a:off x="12947" y="6208616"/>
            <a:ext cx="820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Yuasa, S.  et al., Nature Mater.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(2004), Parkin, S. et al., Nature Mater.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862-867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D6CC44-8A31-4CE0-9934-1BA2A4D2F80E}"/>
              </a:ext>
            </a:extLst>
          </p:cNvPr>
          <p:cNvSpPr txBox="1"/>
          <p:nvPr/>
        </p:nvSpPr>
        <p:spPr>
          <a:xfrm>
            <a:off x="40779" y="4110007"/>
            <a:ext cx="426706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Reported 1975 (prior to GMR)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TMR&gt;500% using MgO spacer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7683A4-117E-4FB2-96CC-5B9B0AE4030A}"/>
              </a:ext>
            </a:extLst>
          </p:cNvPr>
          <p:cNvGrpSpPr/>
          <p:nvPr/>
        </p:nvGrpSpPr>
        <p:grpSpPr>
          <a:xfrm>
            <a:off x="0" y="1147571"/>
            <a:ext cx="4991922" cy="2794303"/>
            <a:chOff x="-1945" y="1152564"/>
            <a:chExt cx="4991922" cy="2794303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90DF8F6-6D40-443B-85D8-BE8290A2CB3C}"/>
                </a:ext>
              </a:extLst>
            </p:cNvPr>
            <p:cNvSpPr txBox="1"/>
            <p:nvPr/>
          </p:nvSpPr>
          <p:spPr>
            <a:xfrm>
              <a:off x="1514386" y="1152564"/>
              <a:ext cx="1918944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Insulator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e.g., Al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MgO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404F86-590D-45F0-960E-CD348E4EE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5" y="1860450"/>
              <a:ext cx="4936421" cy="2086417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8124602-89A8-452B-B881-5962E955F38C}"/>
                </a:ext>
              </a:extLst>
            </p:cNvPr>
            <p:cNvSpPr txBox="1"/>
            <p:nvPr/>
          </p:nvSpPr>
          <p:spPr>
            <a:xfrm>
              <a:off x="159503" y="1898702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9818DB-D70B-4C46-A9E2-8CA8B33B8136}"/>
                </a:ext>
              </a:extLst>
            </p:cNvPr>
            <p:cNvSpPr txBox="1"/>
            <p:nvPr/>
          </p:nvSpPr>
          <p:spPr>
            <a:xfrm>
              <a:off x="1435142" y="1949091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CD77634-850D-4B12-8D82-BE048905F46C}"/>
                </a:ext>
              </a:extLst>
            </p:cNvPr>
            <p:cNvSpPr txBox="1"/>
            <p:nvPr/>
          </p:nvSpPr>
          <p:spPr>
            <a:xfrm>
              <a:off x="2670272" y="1926505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AB9C1D-A52C-432E-8433-6F988200D503}"/>
                </a:ext>
              </a:extLst>
            </p:cNvPr>
            <p:cNvSpPr txBox="1"/>
            <p:nvPr/>
          </p:nvSpPr>
          <p:spPr>
            <a:xfrm>
              <a:off x="3909448" y="1939039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E1E8F59-7E26-4E24-A839-AAD291DF7212}"/>
                  </a:ext>
                </a:extLst>
              </p:cNvPr>
              <p:cNvSpPr txBox="1"/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E1E8F59-7E26-4E24-A839-AAD291DF7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3941449-DA70-4A2C-88D9-46335DCB8065}"/>
                  </a:ext>
                </a:extLst>
              </p:cNvPr>
              <p:cNvSpPr txBox="1"/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3941449-DA70-4A2C-88D9-46335DCB8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9DF5D7-0384-4A14-BB16-AB18A68CA4DA}"/>
                  </a:ext>
                </a:extLst>
              </p:cNvPr>
              <p:cNvSpPr txBox="1"/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9DF5D7-0384-4A14-BB16-AB18A68CA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1E32392-F1B9-4AFF-A057-F0A4FBDCD0EE}"/>
                  </a:ext>
                </a:extLst>
              </p:cNvPr>
              <p:cNvSpPr txBox="1"/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1E32392-F1B9-4AFF-A057-F0A4FBDC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718E4C-8AF8-48D8-8D80-4F4C2BF83EF6}"/>
                  </a:ext>
                </a:extLst>
              </p:cNvPr>
              <p:cNvSpPr txBox="1"/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𝑬</m:t>
                      </m:r>
                      <m:r>
                        <a:rPr kumimoji="0" lang="en-IN" sz="24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I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718E4C-8AF8-48D8-8D80-4F4C2BF8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blipFill>
                <a:blip r:embed="rId10"/>
                <a:stretch>
                  <a:fillRect l="-2439"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7476AC-0C88-4218-B575-ED51B5AB22CC}"/>
                  </a:ext>
                </a:extLst>
              </p:cNvPr>
              <p:cNvSpPr txBox="1"/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7476AC-0C88-4218-B575-ED51B5AB2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3C5DE0B0-006D-4876-9796-E0867AEF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C7B7632A-C743-4CF7-9E79-040B765D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5D9137CF-0101-4C50-8FE6-2050CC1B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30</a:t>
            </a:fld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88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90" grpId="0" animBg="1"/>
      <p:bldP spid="92" grpId="0"/>
      <p:bldP spid="93" grpId="0"/>
      <p:bldP spid="94" grpId="0"/>
      <p:bldP spid="95" grpId="0"/>
      <p:bldP spid="109" grpId="0" animBg="1"/>
      <p:bldP spid="114" grpId="0" animBg="1"/>
      <p:bldP spid="115" grpId="0" animBg="1"/>
      <p:bldP spid="117" grpId="0" animBg="1"/>
      <p:bldP spid="119" grpId="0" animBg="1"/>
      <p:bldP spid="7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B170-C4D2-4B27-BEDC-37546634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Multiferroics and Multiferroic Composites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8068A-4591-4973-80EF-35201DDA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92227-527F-4B75-9AFF-8DE85746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B4F55-6982-4B7C-B863-D510CE16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AE0A55-83B6-4443-9C23-C080B2A5465C}"/>
              </a:ext>
            </a:extLst>
          </p:cNvPr>
          <p:cNvGrpSpPr/>
          <p:nvPr/>
        </p:nvGrpSpPr>
        <p:grpSpPr>
          <a:xfrm>
            <a:off x="6457889" y="889766"/>
            <a:ext cx="2416154" cy="1119442"/>
            <a:chOff x="5791200" y="1143000"/>
            <a:chExt cx="2934228" cy="121920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31B046-91C9-44DB-9F53-3461C1CA6026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13" name="TextBox 93">
              <a:extLst>
                <a:ext uri="{FF2B5EF4-FFF2-40B4-BE49-F238E27FC236}">
                  <a16:creationId xmlns:a16="http://schemas.microsoft.com/office/drawing/2014/main" id="{9BDD7209-16D5-4F62-9AFA-E3D0A26E93BD}"/>
                </a:ext>
              </a:extLst>
            </p:cNvPr>
            <p:cNvSpPr txBox="1"/>
            <p:nvPr/>
          </p:nvSpPr>
          <p:spPr>
            <a:xfrm>
              <a:off x="7750908" y="1868412"/>
              <a:ext cx="974520" cy="405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032B6AA-0BD8-4D4C-9ECE-1AE3F50005D9}"/>
                </a:ext>
              </a:extLst>
            </p:cNvPr>
            <p:cNvCxnSpPr>
              <a:cxnSpLocks/>
            </p:cNvCxnSpPr>
            <p:nvPr/>
          </p:nvCxnSpPr>
          <p:spPr>
            <a:xfrm>
              <a:off x="8078382" y="1143000"/>
              <a:ext cx="0" cy="725411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526CECD-8A8F-4EAF-9867-ACC2D1912C73}"/>
                </a:ext>
              </a:extLst>
            </p:cNvPr>
            <p:cNvSpPr/>
            <p:nvPr/>
          </p:nvSpPr>
          <p:spPr>
            <a:xfrm>
              <a:off x="5791200" y="1143000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Object 87">
                <a:extLst>
                  <a:ext uri="{FF2B5EF4-FFF2-40B4-BE49-F238E27FC236}">
                    <a16:creationId xmlns:a16="http://schemas.microsoft.com/office/drawing/2014/main" id="{9E412806-3DEB-4ABE-9E8E-CE560A74C893}"/>
                  </a:ext>
                </a:extLst>
              </p:cNvPr>
              <p:cNvSpPr txBox="1"/>
              <p:nvPr/>
            </p:nvSpPr>
            <p:spPr bwMode="auto">
              <a:xfrm>
                <a:off x="5859990" y="5834850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6" name="Object 87">
                <a:extLst>
                  <a:ext uri="{FF2B5EF4-FFF2-40B4-BE49-F238E27FC236}">
                    <a16:creationId xmlns:a16="http://schemas.microsoft.com/office/drawing/2014/main" id="{9E412806-3DEB-4ABE-9E8E-CE560A74C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9990" y="5834850"/>
                <a:ext cx="2506884" cy="985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B4E8F3D-B372-448C-A70E-C566739D5BDF}"/>
              </a:ext>
            </a:extLst>
          </p:cNvPr>
          <p:cNvGrpSpPr/>
          <p:nvPr/>
        </p:nvGrpSpPr>
        <p:grpSpPr>
          <a:xfrm>
            <a:off x="5694614" y="2707816"/>
            <a:ext cx="3451100" cy="2935471"/>
            <a:chOff x="152400" y="1084557"/>
            <a:chExt cx="5867400" cy="5299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49B12C4-F7CC-4CDD-9D3E-34EFF5A72C26}"/>
                    </a:ext>
                  </a:extLst>
                </p:cNvPr>
                <p:cNvSpPr/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2A7D96A-25CE-4CD3-8AEB-AF902C1F1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D1411911-06D3-41D9-A6FF-D1668E684267}"/>
                    </a:ext>
                  </a:extLst>
                </p:cNvPr>
                <p:cNvSpPr/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1BA1FDE-F8F6-4CEE-A11F-B3F8FE286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1A21A15-442E-4818-98A6-311B9D2D1B2D}"/>
                </a:ext>
              </a:extLst>
            </p:cNvPr>
            <p:cNvSpPr/>
            <p:nvPr/>
          </p:nvSpPr>
          <p:spPr>
            <a:xfrm>
              <a:off x="2715490" y="2989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8D8936D-89CA-4943-ACE3-D79A6AC050C7}"/>
                </a:ext>
              </a:extLst>
            </p:cNvPr>
            <p:cNvSpPr/>
            <p:nvPr/>
          </p:nvSpPr>
          <p:spPr>
            <a:xfrm>
              <a:off x="2743200" y="1084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2EA913-9935-42B6-8246-18AE726649B7}"/>
                </a:ext>
              </a:extLst>
            </p:cNvPr>
            <p:cNvSpPr/>
            <p:nvPr/>
          </p:nvSpPr>
          <p:spPr>
            <a:xfrm>
              <a:off x="5334000" y="53517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H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E303C46-1D4C-4450-A225-A8FA15CA5825}"/>
                </a:ext>
              </a:extLst>
            </p:cNvPr>
            <p:cNvSpPr/>
            <p:nvPr/>
          </p:nvSpPr>
          <p:spPr>
            <a:xfrm>
              <a:off x="3352800" y="41325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C1D7640-DC06-4618-8353-FE2B47891622}"/>
                </a:ext>
              </a:extLst>
            </p:cNvPr>
            <p:cNvCxnSpPr>
              <a:stCxn id="144" idx="6"/>
              <a:endCxn id="148" idx="2"/>
            </p:cNvCxnSpPr>
            <p:nvPr/>
          </p:nvCxnSpPr>
          <p:spPr>
            <a:xfrm>
              <a:off x="2743200" y="4475457"/>
              <a:ext cx="6096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31BF784-59B9-4D74-9F79-1C222F87C6AF}"/>
                </a:ext>
              </a:extLst>
            </p:cNvPr>
            <p:cNvCxnSpPr>
              <a:stCxn id="144" idx="0"/>
              <a:endCxn id="145" idx="3"/>
            </p:cNvCxnSpPr>
            <p:nvPr/>
          </p:nvCxnSpPr>
          <p:spPr>
            <a:xfrm flipV="1">
              <a:off x="2400300" y="3574924"/>
              <a:ext cx="41562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DF60C9B-59D9-4F1A-9E24-3728FC74B2C5}"/>
                </a:ext>
              </a:extLst>
            </p:cNvPr>
            <p:cNvCxnSpPr>
              <a:stCxn id="148" idx="0"/>
              <a:endCxn id="145" idx="5"/>
            </p:cNvCxnSpPr>
            <p:nvPr/>
          </p:nvCxnSpPr>
          <p:spPr>
            <a:xfrm flipH="1" flipV="1">
              <a:off x="3300857" y="3574924"/>
              <a:ext cx="39484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4F94B6C-531B-4ED1-A650-B50663B6369C}"/>
                </a:ext>
              </a:extLst>
            </p:cNvPr>
            <p:cNvCxnSpPr>
              <a:stCxn id="143" idx="7"/>
              <a:endCxn id="144" idx="3"/>
            </p:cNvCxnSpPr>
            <p:nvPr/>
          </p:nvCxnSpPr>
          <p:spPr>
            <a:xfrm flipV="1">
              <a:off x="737767" y="4717924"/>
              <a:ext cx="1420066" cy="734266"/>
            </a:xfrm>
            <a:prstGeom prst="line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91D46B8-1497-4068-94D7-BCBAAC37D7DB}"/>
                </a:ext>
              </a:extLst>
            </p:cNvPr>
            <p:cNvCxnSpPr>
              <a:stCxn id="147" idx="1"/>
              <a:endCxn id="148" idx="5"/>
            </p:cNvCxnSpPr>
            <p:nvPr/>
          </p:nvCxnSpPr>
          <p:spPr>
            <a:xfrm flipH="1" flipV="1">
              <a:off x="3938167" y="4717924"/>
              <a:ext cx="1496266" cy="734266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F8FA66E-F069-403A-A601-C3C770AAB10A}"/>
                </a:ext>
              </a:extLst>
            </p:cNvPr>
            <p:cNvCxnSpPr>
              <a:stCxn id="146" idx="4"/>
              <a:endCxn id="145" idx="0"/>
            </p:cNvCxnSpPr>
            <p:nvPr/>
          </p:nvCxnSpPr>
          <p:spPr>
            <a:xfrm flipH="1">
              <a:off x="3058390" y="1770357"/>
              <a:ext cx="27710" cy="1219200"/>
            </a:xfrm>
            <a:prstGeom prst="line">
              <a:avLst/>
            </a:prstGeom>
            <a:ln w="28575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CB61335-1FEE-467D-81EF-40AF91F773A9}"/>
                </a:ext>
              </a:extLst>
            </p:cNvPr>
            <p:cNvCxnSpPr>
              <a:stCxn id="143" idx="6"/>
              <a:endCxn id="147" idx="2"/>
            </p:cNvCxnSpPr>
            <p:nvPr/>
          </p:nvCxnSpPr>
          <p:spPr>
            <a:xfrm>
              <a:off x="838200" y="5694657"/>
              <a:ext cx="44958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47587C6-3525-42AE-B893-2FE0239FA9A0}"/>
                </a:ext>
              </a:extLst>
            </p:cNvPr>
            <p:cNvCxnSpPr>
              <a:stCxn id="143" idx="0"/>
              <a:endCxn id="146" idx="3"/>
            </p:cNvCxnSpPr>
            <p:nvPr/>
          </p:nvCxnSpPr>
          <p:spPr>
            <a:xfrm flipV="1">
              <a:off x="495300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FF95555-8FA9-4493-81C3-DC4410D63CFD}"/>
                </a:ext>
              </a:extLst>
            </p:cNvPr>
            <p:cNvCxnSpPr>
              <a:stCxn id="147" idx="0"/>
              <a:endCxn id="146" idx="5"/>
            </p:cNvCxnSpPr>
            <p:nvPr/>
          </p:nvCxnSpPr>
          <p:spPr>
            <a:xfrm flipH="1" flipV="1">
              <a:off x="3328567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4A47B26-E544-4B03-AC82-05C66E24DE94}"/>
                </a:ext>
              </a:extLst>
            </p:cNvPr>
            <p:cNvCxnSpPr>
              <a:endCxn id="145" idx="2"/>
            </p:cNvCxnSpPr>
            <p:nvPr/>
          </p:nvCxnSpPr>
          <p:spPr>
            <a:xfrm flipV="1">
              <a:off x="644235" y="3332457"/>
              <a:ext cx="2071255" cy="204701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AF4E735-BC74-4686-86C0-74379E26B8B9}"/>
                </a:ext>
              </a:extLst>
            </p:cNvPr>
            <p:cNvCxnSpPr>
              <a:endCxn id="145" idx="6"/>
            </p:cNvCxnSpPr>
            <p:nvPr/>
          </p:nvCxnSpPr>
          <p:spPr>
            <a:xfrm flipH="1" flipV="1">
              <a:off x="3401290" y="3332457"/>
              <a:ext cx="2154385" cy="204354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19BBA3C-AEB8-49F0-A869-E521AE261FAC}"/>
                </a:ext>
              </a:extLst>
            </p:cNvPr>
            <p:cNvCxnSpPr>
              <a:endCxn id="148" idx="4"/>
            </p:cNvCxnSpPr>
            <p:nvPr/>
          </p:nvCxnSpPr>
          <p:spPr>
            <a:xfrm flipV="1">
              <a:off x="796635" y="4818357"/>
              <a:ext cx="2899065" cy="762001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1F7C1C5-59ED-4A4F-9DE0-26B3A1B5C3CC}"/>
                </a:ext>
              </a:extLst>
            </p:cNvPr>
            <p:cNvCxnSpPr>
              <a:endCxn id="144" idx="4"/>
            </p:cNvCxnSpPr>
            <p:nvPr/>
          </p:nvCxnSpPr>
          <p:spPr>
            <a:xfrm flipH="1" flipV="1">
              <a:off x="2400300" y="4818357"/>
              <a:ext cx="2961411" cy="74814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3699428-3E14-4ABA-AF91-BCE79C22214B}"/>
                </a:ext>
              </a:extLst>
            </p:cNvPr>
            <p:cNvCxnSpPr>
              <a:endCxn id="144" idx="1"/>
            </p:cNvCxnSpPr>
            <p:nvPr/>
          </p:nvCxnSpPr>
          <p:spPr>
            <a:xfrm flipH="1">
              <a:off x="2157833" y="1756502"/>
              <a:ext cx="800101" cy="2476488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26B0651-CCFE-4357-B501-E92BDC5B4B5B}"/>
                </a:ext>
              </a:extLst>
            </p:cNvPr>
            <p:cNvCxnSpPr>
              <a:endCxn id="148" idx="7"/>
            </p:cNvCxnSpPr>
            <p:nvPr/>
          </p:nvCxnSpPr>
          <p:spPr>
            <a:xfrm>
              <a:off x="3214256" y="1756502"/>
              <a:ext cx="723911" cy="24764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31">
              <a:extLst>
                <a:ext uri="{FF2B5EF4-FFF2-40B4-BE49-F238E27FC236}">
                  <a16:creationId xmlns:a16="http://schemas.microsoft.com/office/drawing/2014/main" id="{EFCEE461-7F9D-4079-A51B-DC447ED04590}"/>
                </a:ext>
              </a:extLst>
            </p:cNvPr>
            <p:cNvSpPr txBox="1"/>
            <p:nvPr/>
          </p:nvSpPr>
          <p:spPr>
            <a:xfrm rot="18248180">
              <a:off x="-141860" y="2667410"/>
              <a:ext cx="3234729" cy="5494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Piezoelectricity</a:t>
              </a:r>
            </a:p>
          </p:txBody>
        </p:sp>
        <p:sp>
          <p:nvSpPr>
            <p:cNvPr id="165" name="TextBox 32">
              <a:extLst>
                <a:ext uri="{FF2B5EF4-FFF2-40B4-BE49-F238E27FC236}">
                  <a16:creationId xmlns:a16="http://schemas.microsoft.com/office/drawing/2014/main" id="{ED73C2FD-522D-4CE0-908C-942F505216A1}"/>
                </a:ext>
              </a:extLst>
            </p:cNvPr>
            <p:cNvSpPr txBox="1"/>
            <p:nvPr/>
          </p:nvSpPr>
          <p:spPr>
            <a:xfrm>
              <a:off x="1569067" y="5800818"/>
              <a:ext cx="3146592" cy="5834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Magnetostriction</a:t>
              </a:r>
            </a:p>
          </p:txBody>
        </p:sp>
        <p:sp>
          <p:nvSpPr>
            <p:cNvPr id="166" name="TextBox 33">
              <a:extLst>
                <a:ext uri="{FF2B5EF4-FFF2-40B4-BE49-F238E27FC236}">
                  <a16:creationId xmlns:a16="http://schemas.microsoft.com/office/drawing/2014/main" id="{ADF9FC61-88B7-44B4-B7E4-F7F7BF3FD033}"/>
                </a:ext>
              </a:extLst>
            </p:cNvPr>
            <p:cNvSpPr txBox="1"/>
            <p:nvPr/>
          </p:nvSpPr>
          <p:spPr>
            <a:xfrm rot="3345162">
              <a:off x="2782786" y="2667165"/>
              <a:ext cx="4148696" cy="107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Magnetoelectricity (intrinsic)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345D25-A20F-4065-8EC0-0FF684E3DDE0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4764570" y="3571841"/>
            <a:ext cx="0" cy="28289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E2A8519-B92D-461B-A891-EDF01FEF64CA}"/>
              </a:ext>
            </a:extLst>
          </p:cNvPr>
          <p:cNvGrpSpPr/>
          <p:nvPr/>
        </p:nvGrpSpPr>
        <p:grpSpPr>
          <a:xfrm>
            <a:off x="233042" y="2665691"/>
            <a:ext cx="3451100" cy="3135115"/>
            <a:chOff x="152400" y="1038739"/>
            <a:chExt cx="5867400" cy="5382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817C378A-7881-4933-9D51-780296F853F8}"/>
                    </a:ext>
                  </a:extLst>
                </p:cNvPr>
                <p:cNvSpPr/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2A7D96A-25CE-4CD3-8AEB-AF902C1F1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4BD97AB8-559E-4006-8567-279DA81CACE8}"/>
                    </a:ext>
                  </a:extLst>
                </p:cNvPr>
                <p:cNvSpPr/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1BA1FDE-F8F6-4CEE-A11F-B3F8FE286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22A001A-0EEB-41D2-9EFC-3ECD620CFD09}"/>
                </a:ext>
              </a:extLst>
            </p:cNvPr>
            <p:cNvSpPr/>
            <p:nvPr/>
          </p:nvSpPr>
          <p:spPr>
            <a:xfrm>
              <a:off x="2715490" y="2989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63E5767-7432-4AC1-902D-46AB18DEFC18}"/>
                </a:ext>
              </a:extLst>
            </p:cNvPr>
            <p:cNvSpPr/>
            <p:nvPr/>
          </p:nvSpPr>
          <p:spPr>
            <a:xfrm>
              <a:off x="2743200" y="1084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74C91AE0-6610-426E-9CF4-1A79CEF53583}"/>
                </a:ext>
              </a:extLst>
            </p:cNvPr>
            <p:cNvSpPr/>
            <p:nvPr/>
          </p:nvSpPr>
          <p:spPr>
            <a:xfrm>
              <a:off x="5334000" y="53517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H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B450A6A-FEBB-4392-A5B8-01CB60C0AC7A}"/>
                </a:ext>
              </a:extLst>
            </p:cNvPr>
            <p:cNvSpPr/>
            <p:nvPr/>
          </p:nvSpPr>
          <p:spPr>
            <a:xfrm>
              <a:off x="3352800" y="41325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1E4A0D4-2B4F-4846-8E90-7CAD8A47E195}"/>
                </a:ext>
              </a:extLst>
            </p:cNvPr>
            <p:cNvCxnSpPr>
              <a:stCxn id="195" idx="6"/>
              <a:endCxn id="199" idx="2"/>
            </p:cNvCxnSpPr>
            <p:nvPr/>
          </p:nvCxnSpPr>
          <p:spPr>
            <a:xfrm>
              <a:off x="2743200" y="4475457"/>
              <a:ext cx="6096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3582D12-70F8-457C-BF79-966E51E7C054}"/>
                </a:ext>
              </a:extLst>
            </p:cNvPr>
            <p:cNvCxnSpPr>
              <a:stCxn id="195" idx="0"/>
              <a:endCxn id="196" idx="3"/>
            </p:cNvCxnSpPr>
            <p:nvPr/>
          </p:nvCxnSpPr>
          <p:spPr>
            <a:xfrm flipV="1">
              <a:off x="2400300" y="3574924"/>
              <a:ext cx="41562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A4C03C2-0208-4D85-BD7B-0FB2EE7570B4}"/>
                </a:ext>
              </a:extLst>
            </p:cNvPr>
            <p:cNvCxnSpPr>
              <a:stCxn id="199" idx="0"/>
              <a:endCxn id="196" idx="5"/>
            </p:cNvCxnSpPr>
            <p:nvPr/>
          </p:nvCxnSpPr>
          <p:spPr>
            <a:xfrm flipH="1" flipV="1">
              <a:off x="3300857" y="3574924"/>
              <a:ext cx="39484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9CB53B2-5649-4BE0-A617-CC3CDFD82C11}"/>
                </a:ext>
              </a:extLst>
            </p:cNvPr>
            <p:cNvCxnSpPr>
              <a:stCxn id="194" idx="7"/>
              <a:endCxn id="195" idx="3"/>
            </p:cNvCxnSpPr>
            <p:nvPr/>
          </p:nvCxnSpPr>
          <p:spPr>
            <a:xfrm flipV="1">
              <a:off x="737767" y="4717924"/>
              <a:ext cx="1420066" cy="734266"/>
            </a:xfrm>
            <a:prstGeom prst="line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8B7161B-2ADA-49E2-989E-9CE9762AB153}"/>
                </a:ext>
              </a:extLst>
            </p:cNvPr>
            <p:cNvCxnSpPr>
              <a:stCxn id="198" idx="1"/>
              <a:endCxn id="199" idx="5"/>
            </p:cNvCxnSpPr>
            <p:nvPr/>
          </p:nvCxnSpPr>
          <p:spPr>
            <a:xfrm flipH="1" flipV="1">
              <a:off x="3938167" y="4717924"/>
              <a:ext cx="1496266" cy="734266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13836AD-82C4-4D0F-951C-B854BFB371BB}"/>
                </a:ext>
              </a:extLst>
            </p:cNvPr>
            <p:cNvCxnSpPr>
              <a:stCxn id="197" idx="4"/>
              <a:endCxn id="196" idx="0"/>
            </p:cNvCxnSpPr>
            <p:nvPr/>
          </p:nvCxnSpPr>
          <p:spPr>
            <a:xfrm flipH="1">
              <a:off x="3058390" y="1770357"/>
              <a:ext cx="27710" cy="1219200"/>
            </a:xfrm>
            <a:prstGeom prst="line">
              <a:avLst/>
            </a:prstGeom>
            <a:ln w="28575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482B75D-0F6E-4E35-8B22-A9E68FFA2AFF}"/>
                </a:ext>
              </a:extLst>
            </p:cNvPr>
            <p:cNvCxnSpPr>
              <a:stCxn id="194" idx="6"/>
              <a:endCxn id="198" idx="2"/>
            </p:cNvCxnSpPr>
            <p:nvPr/>
          </p:nvCxnSpPr>
          <p:spPr>
            <a:xfrm>
              <a:off x="838200" y="5694657"/>
              <a:ext cx="44958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FFF6B6-519D-447E-9434-724C10CC8ACF}"/>
                </a:ext>
              </a:extLst>
            </p:cNvPr>
            <p:cNvCxnSpPr>
              <a:stCxn id="194" idx="0"/>
              <a:endCxn id="197" idx="3"/>
            </p:cNvCxnSpPr>
            <p:nvPr/>
          </p:nvCxnSpPr>
          <p:spPr>
            <a:xfrm flipV="1">
              <a:off x="495300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3EDB52D-355B-4330-9D7A-052196DE9A0C}"/>
                </a:ext>
              </a:extLst>
            </p:cNvPr>
            <p:cNvCxnSpPr>
              <a:stCxn id="198" idx="0"/>
              <a:endCxn id="197" idx="5"/>
            </p:cNvCxnSpPr>
            <p:nvPr/>
          </p:nvCxnSpPr>
          <p:spPr>
            <a:xfrm flipH="1" flipV="1">
              <a:off x="3328567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C6965C1-1CE6-4DDD-8309-F81BC413B43C}"/>
                </a:ext>
              </a:extLst>
            </p:cNvPr>
            <p:cNvCxnSpPr>
              <a:endCxn id="196" idx="2"/>
            </p:cNvCxnSpPr>
            <p:nvPr/>
          </p:nvCxnSpPr>
          <p:spPr>
            <a:xfrm flipV="1">
              <a:off x="644235" y="3332457"/>
              <a:ext cx="2071255" cy="204701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D71B0EF-2DF3-4302-93B8-EF53242F5A6A}"/>
                </a:ext>
              </a:extLst>
            </p:cNvPr>
            <p:cNvCxnSpPr>
              <a:endCxn id="196" idx="6"/>
            </p:cNvCxnSpPr>
            <p:nvPr/>
          </p:nvCxnSpPr>
          <p:spPr>
            <a:xfrm flipH="1" flipV="1">
              <a:off x="3401290" y="3332457"/>
              <a:ext cx="2154385" cy="204354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8B025AE-AE2A-4EC4-B8F9-D2B41B4D2122}"/>
                </a:ext>
              </a:extLst>
            </p:cNvPr>
            <p:cNvCxnSpPr>
              <a:endCxn id="199" idx="4"/>
            </p:cNvCxnSpPr>
            <p:nvPr/>
          </p:nvCxnSpPr>
          <p:spPr>
            <a:xfrm flipV="1">
              <a:off x="796635" y="4818357"/>
              <a:ext cx="2899065" cy="762001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5DAE459-7491-4D80-B1A6-0391FBCAEADA}"/>
                </a:ext>
              </a:extLst>
            </p:cNvPr>
            <p:cNvCxnSpPr>
              <a:endCxn id="195" idx="4"/>
            </p:cNvCxnSpPr>
            <p:nvPr/>
          </p:nvCxnSpPr>
          <p:spPr>
            <a:xfrm flipH="1" flipV="1">
              <a:off x="2400300" y="4818357"/>
              <a:ext cx="2961411" cy="74814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F48095A-96F9-42AF-8361-149845445303}"/>
                </a:ext>
              </a:extLst>
            </p:cNvPr>
            <p:cNvCxnSpPr>
              <a:endCxn id="195" idx="1"/>
            </p:cNvCxnSpPr>
            <p:nvPr/>
          </p:nvCxnSpPr>
          <p:spPr>
            <a:xfrm flipH="1">
              <a:off x="2157833" y="1756502"/>
              <a:ext cx="800101" cy="2476488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19E0F97-8C4E-4910-B1A2-19715678B63F}"/>
                </a:ext>
              </a:extLst>
            </p:cNvPr>
            <p:cNvCxnSpPr>
              <a:endCxn id="199" idx="7"/>
            </p:cNvCxnSpPr>
            <p:nvPr/>
          </p:nvCxnSpPr>
          <p:spPr>
            <a:xfrm>
              <a:off x="3214256" y="1756502"/>
              <a:ext cx="723911" cy="24764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31">
              <a:extLst>
                <a:ext uri="{FF2B5EF4-FFF2-40B4-BE49-F238E27FC236}">
                  <a16:creationId xmlns:a16="http://schemas.microsoft.com/office/drawing/2014/main" id="{956490DD-CD02-493C-82B5-38A66C65873F}"/>
                </a:ext>
              </a:extLst>
            </p:cNvPr>
            <p:cNvSpPr txBox="1"/>
            <p:nvPr/>
          </p:nvSpPr>
          <p:spPr>
            <a:xfrm rot="18170850">
              <a:off x="-141861" y="2667410"/>
              <a:ext cx="3234730" cy="5494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Piezoelectricity</a:t>
              </a:r>
            </a:p>
          </p:txBody>
        </p:sp>
        <p:sp>
          <p:nvSpPr>
            <p:cNvPr id="216" name="TextBox 32">
              <a:extLst>
                <a:ext uri="{FF2B5EF4-FFF2-40B4-BE49-F238E27FC236}">
                  <a16:creationId xmlns:a16="http://schemas.microsoft.com/office/drawing/2014/main" id="{8622F546-E0FB-4C44-BFD6-C67D977109B3}"/>
                </a:ext>
              </a:extLst>
            </p:cNvPr>
            <p:cNvSpPr txBox="1"/>
            <p:nvPr/>
          </p:nvSpPr>
          <p:spPr>
            <a:xfrm>
              <a:off x="1539588" y="5837720"/>
              <a:ext cx="3146592" cy="583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Magnetostriction</a:t>
              </a:r>
            </a:p>
          </p:txBody>
        </p:sp>
        <p:sp>
          <p:nvSpPr>
            <p:cNvPr id="217" name="TextBox 33">
              <a:extLst>
                <a:ext uri="{FF2B5EF4-FFF2-40B4-BE49-F238E27FC236}">
                  <a16:creationId xmlns:a16="http://schemas.microsoft.com/office/drawing/2014/main" id="{B9546544-4472-4866-BA28-66A777D9D076}"/>
                </a:ext>
              </a:extLst>
            </p:cNvPr>
            <p:cNvSpPr txBox="1"/>
            <p:nvPr/>
          </p:nvSpPr>
          <p:spPr>
            <a:xfrm rot="3351082">
              <a:off x="2921607" y="2576954"/>
              <a:ext cx="4148698" cy="10722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Magnetoelectricity (intrinsic)</a:t>
              </a:r>
            </a:p>
          </p:txBody>
        </p:sp>
      </p:grp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12F0B4D-72FB-44DC-9BB6-A6C2CBBBEA8D}"/>
              </a:ext>
            </a:extLst>
          </p:cNvPr>
          <p:cNvSpPr/>
          <p:nvPr/>
        </p:nvSpPr>
        <p:spPr>
          <a:xfrm>
            <a:off x="982338" y="883984"/>
            <a:ext cx="1667280" cy="4207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Multiferroic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Object 85">
                <a:extLst>
                  <a:ext uri="{FF2B5EF4-FFF2-40B4-BE49-F238E27FC236}">
                    <a16:creationId xmlns:a16="http://schemas.microsoft.com/office/drawing/2014/main" id="{88D9DB7D-FD8C-4F51-8BB1-2A6F0A04E61E}"/>
                  </a:ext>
                </a:extLst>
              </p:cNvPr>
              <p:cNvSpPr txBox="1"/>
              <p:nvPr/>
            </p:nvSpPr>
            <p:spPr bwMode="auto">
              <a:xfrm>
                <a:off x="1540135" y="5837130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Object 85">
                <a:extLst>
                  <a:ext uri="{FF2B5EF4-FFF2-40B4-BE49-F238E27FC236}">
                    <a16:creationId xmlns:a16="http://schemas.microsoft.com/office/drawing/2014/main" id="{88D9DB7D-FD8C-4F51-8BB1-2A6F0A04E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0135" y="5837130"/>
                <a:ext cx="2085975" cy="981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 descr="Diagram, venn diagram&#10;&#10;Description automatically generated">
            <a:extLst>
              <a:ext uri="{FF2B5EF4-FFF2-40B4-BE49-F238E27FC236}">
                <a16:creationId xmlns:a16="http://schemas.microsoft.com/office/drawing/2014/main" id="{CD0E84CC-EEB5-4B7A-AD3F-05066A1FBD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41" y="703530"/>
            <a:ext cx="3167858" cy="2868311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3269835-866D-4988-A7DD-4AEC830DB27C}"/>
              </a:ext>
            </a:extLst>
          </p:cNvPr>
          <p:cNvSpPr/>
          <p:nvPr/>
        </p:nvSpPr>
        <p:spPr>
          <a:xfrm>
            <a:off x="-519053" y="1260732"/>
            <a:ext cx="4372595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Room-temperature operation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 magnetoelectric coupling</a:t>
            </a:r>
          </a:p>
        </p:txBody>
      </p:sp>
    </p:spTree>
    <p:extLst>
      <p:ext uri="{BB962C8B-B14F-4D97-AF65-F5344CB8AC3E}">
        <p14:creationId xmlns:p14="http://schemas.microsoft.com/office/powerpoint/2010/main" val="556369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8597-55BE-41CF-B80C-4E0C3A6C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Magnetostriction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1B95C-F84A-4740-AB4D-71123703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DFB03-81F8-49A8-AC7D-E0F7BA4BE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1619E-A999-47D9-8C4A-541ED9F9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26CA6-E8FB-4275-A3C0-228324157ECC}"/>
                  </a:ext>
                </a:extLst>
              </p:cNvPr>
              <p:cNvSpPr txBox="1"/>
              <p:nvPr/>
            </p:nvSpPr>
            <p:spPr>
              <a:xfrm>
                <a:off x="-26375" y="937116"/>
                <a:ext cx="91439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Magnetostrictive Material </a:t>
                </a:r>
                <a:r>
                  <a:rPr lang="en-US" sz="2400" dirty="0"/>
                  <a:t>: Certain ferromagnetic specimen changes its shape (strain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) during the process of magnetization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26CA6-E8FB-4275-A3C0-228324157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75" y="937116"/>
                <a:ext cx="9143999" cy="830997"/>
              </a:xfrm>
              <a:prstGeom prst="rect">
                <a:avLst/>
              </a:prstGeom>
              <a:blipFill>
                <a:blip r:embed="rId3"/>
                <a:stretch>
                  <a:fillRect l="-1067" t="-5882" r="-1333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EB31D6-FDC6-4A9C-BC65-CFB550410F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/>
          <a:stretch/>
        </p:blipFill>
        <p:spPr>
          <a:xfrm>
            <a:off x="26376" y="2977746"/>
            <a:ext cx="3192957" cy="20729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6299E-B680-48D2-AB7E-F7701DDDE189}"/>
                  </a:ext>
                </a:extLst>
              </p:cNvPr>
              <p:cNvSpPr txBox="1"/>
              <p:nvPr/>
            </p:nvSpPr>
            <p:spPr>
              <a:xfrm>
                <a:off x="369502" y="2955392"/>
                <a:ext cx="3045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b="0" dirty="0"/>
                  <a:t> Magnetostriction Co-efficien</a:t>
                </a:r>
                <a:r>
                  <a:rPr lang="en-IN" dirty="0"/>
                  <a:t>t </a:t>
                </a:r>
                <a:endParaRPr lang="en-US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6299E-B680-48D2-AB7E-F7701DDD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02" y="2955392"/>
                <a:ext cx="3045257" cy="276999"/>
              </a:xfrm>
              <a:prstGeom prst="rect">
                <a:avLst/>
              </a:prstGeom>
              <a:blipFill>
                <a:blip r:embed="rId5"/>
                <a:stretch>
                  <a:fillRect l="-2806" t="-28889" r="-3808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875CEF-094E-427D-BAC7-F6E5AA51B5F6}"/>
              </a:ext>
            </a:extLst>
          </p:cNvPr>
          <p:cNvSpPr txBox="1"/>
          <p:nvPr/>
        </p:nvSpPr>
        <p:spPr>
          <a:xfrm>
            <a:off x="2738803" y="1926667"/>
            <a:ext cx="639200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Magnetostrictive Anisotropy ↔ Stress Anisotropy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AA1EE1-1CF4-4D6D-AC97-A685FDF05340}"/>
                  </a:ext>
                </a:extLst>
              </p:cNvPr>
              <p:cNvSpPr txBox="1"/>
              <p:nvPr/>
            </p:nvSpPr>
            <p:spPr>
              <a:xfrm>
                <a:off x="7064891" y="2737859"/>
                <a:ext cx="1818831" cy="691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AA1EE1-1CF4-4D6D-AC97-A685FDF0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891" y="2737859"/>
                <a:ext cx="1818831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508B6F4C-ECA9-4FA9-B835-A5599EACE066}"/>
              </a:ext>
            </a:extLst>
          </p:cNvPr>
          <p:cNvSpPr/>
          <p:nvPr/>
        </p:nvSpPr>
        <p:spPr>
          <a:xfrm rot="16200000">
            <a:off x="7771135" y="1527264"/>
            <a:ext cx="365125" cy="202891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CCFF1A-459F-4117-B6E4-91150B85B3AE}"/>
                  </a:ext>
                </a:extLst>
              </p:cNvPr>
              <p:cNvSpPr txBox="1"/>
              <p:nvPr/>
            </p:nvSpPr>
            <p:spPr>
              <a:xfrm>
                <a:off x="7584421" y="3392272"/>
                <a:ext cx="12353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CCFF1A-459F-4117-B6E4-91150B85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421" y="3392272"/>
                <a:ext cx="1235319" cy="830997"/>
              </a:xfrm>
              <a:prstGeom prst="rect">
                <a:avLst/>
              </a:prstGeom>
              <a:blipFill>
                <a:blip r:embed="rId7"/>
                <a:stretch>
                  <a:fillRect l="-985" r="-27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881B49-4EC4-49F8-8209-603938E4805D}"/>
                  </a:ext>
                </a:extLst>
              </p:cNvPr>
              <p:cNvSpPr txBox="1"/>
              <p:nvPr/>
            </p:nvSpPr>
            <p:spPr>
              <a:xfrm>
                <a:off x="3382497" y="2405101"/>
                <a:ext cx="3629066" cy="22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Cobalt: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=−30×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r>
                  <a:rPr lang="en-IN" sz="2400" b="1" dirty="0" err="1"/>
                  <a:t>FeGa</a:t>
                </a:r>
                <a:r>
                  <a:rPr lang="en-IN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881B49-4EC4-49F8-8209-603938E4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497" y="2405101"/>
                <a:ext cx="3629066" cy="2213939"/>
              </a:xfrm>
              <a:prstGeom prst="rect">
                <a:avLst/>
              </a:prstGeom>
              <a:blipFill>
                <a:blip r:embed="rId8"/>
                <a:stretch>
                  <a:fillRect l="-2689" t="-22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680CD1-87A1-43FA-AB9D-A109ABA5140A}"/>
                  </a:ext>
                </a:extLst>
              </p:cNvPr>
              <p:cNvSpPr txBox="1"/>
              <p:nvPr/>
            </p:nvSpPr>
            <p:spPr>
              <a:xfrm>
                <a:off x="427024" y="5567336"/>
                <a:ext cx="2162348" cy="7637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𝑌𝑑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680CD1-87A1-43FA-AB9D-A109ABA51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24" y="5567336"/>
                <a:ext cx="2162348" cy="763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72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C34CE-4CF0-4160-A129-E50BC5A68368}"/>
                  </a:ext>
                </a:extLst>
              </p:cNvPr>
              <p:cNvSpPr txBox="1"/>
              <p:nvPr/>
            </p:nvSpPr>
            <p:spPr>
              <a:xfrm>
                <a:off x="5068149" y="1308476"/>
                <a:ext cx="3517181" cy="2374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𝑝𝑖𝑒𝑧𝑜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C34CE-4CF0-4160-A129-E50BC5A6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49" y="1308476"/>
                <a:ext cx="3517181" cy="2374111"/>
              </a:xfrm>
              <a:prstGeom prst="rect">
                <a:avLst/>
              </a:prstGeom>
              <a:blipFill>
                <a:blip r:embed="rId4"/>
                <a:stretch>
                  <a:fillRect b="-2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/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7879" y="371542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36139" y="2588265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249962"/>
              </p:ext>
            </p:extLst>
          </p:nvPr>
        </p:nvGraphicFramePr>
        <p:xfrm>
          <a:off x="5162369" y="4341240"/>
          <a:ext cx="338455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1714320" imgH="406080" progId="Equation.DSMT4">
                  <p:embed/>
                </p:oleObj>
              </mc:Choice>
              <mc:Fallback>
                <p:oleObj name="Equation" r:id="rId5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369" y="4341240"/>
                        <a:ext cx="3384550" cy="801688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A8FC53E-C50B-48AB-B93A-C1517B11F239}"/>
              </a:ext>
            </a:extLst>
          </p:cNvPr>
          <p:cNvGrpSpPr/>
          <p:nvPr/>
        </p:nvGrpSpPr>
        <p:grpSpPr>
          <a:xfrm>
            <a:off x="842794" y="1238291"/>
            <a:ext cx="2778476" cy="2268374"/>
            <a:chOff x="842794" y="1238291"/>
            <a:chExt cx="2778476" cy="2268374"/>
          </a:xfrm>
        </p:grpSpPr>
        <p:cxnSp>
          <p:nvCxnSpPr>
            <p:cNvPr id="96" name="Straight Arrow Connector 95"/>
            <p:cNvCxnSpPr/>
            <p:nvPr/>
          </p:nvCxnSpPr>
          <p:spPr>
            <a:xfrm flipH="1">
              <a:off x="1844475" y="3145852"/>
              <a:ext cx="794" cy="230986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0800000">
              <a:off x="1664911" y="3352342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0800000">
              <a:off x="1741111" y="3428545"/>
              <a:ext cx="2286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rot="10800000">
              <a:off x="1817311" y="3504745"/>
              <a:ext cx="762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rot="5400000">
              <a:off x="1667767" y="1791121"/>
              <a:ext cx="381794" cy="96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1"/>
            <p:cNvSpPr txBox="1">
              <a:spLocks noChangeArrowheads="1"/>
            </p:cNvSpPr>
            <p:nvPr/>
          </p:nvSpPr>
          <p:spPr bwMode="auto">
            <a:xfrm>
              <a:off x="1392896" y="1238291"/>
              <a:ext cx="645842" cy="40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V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in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0800000">
              <a:off x="2875352" y="2515016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0800000">
              <a:off x="2891432" y="3213288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875351" y="2550087"/>
              <a:ext cx="745919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>
              <a:off x="3056644" y="2263371"/>
              <a:ext cx="794" cy="275739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3063377" y="3178487"/>
              <a:ext cx="794" cy="275739"/>
            </a:xfrm>
            <a:prstGeom prst="straightConnector1">
              <a:avLst/>
            </a:prstGeom>
            <a:ln w="25400">
              <a:prstDash val="solid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842794" y="2424473"/>
              <a:ext cx="1957944" cy="8510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2794" y="1926398"/>
              <a:ext cx="1957944" cy="646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5178" y="4575982"/>
                <a:ext cx="3334387" cy="85654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agnetostrictive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with high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8" y="4575982"/>
                <a:ext cx="3334387" cy="856543"/>
              </a:xfrm>
              <a:prstGeom prst="rect">
                <a:avLst/>
              </a:prstGeom>
              <a:blipFill>
                <a:blip r:embed="rId7"/>
                <a:stretch>
                  <a:fillRect t="-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35179" y="3565193"/>
            <a:ext cx="3334387" cy="856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de-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coefficient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ate Placeholder 2">
            <a:extLst>
              <a:ext uri="{FF2B5EF4-FFF2-40B4-BE49-F238E27FC236}">
                <a16:creationId xmlns:a16="http://schemas.microsoft.com/office/drawing/2014/main" id="{7C7A3951-8AB7-43CC-95C0-C6577794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6F046ADE-159A-4218-A27B-8E407964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FB433D-AAA5-4F94-8617-02649477DF53}"/>
                  </a:ext>
                </a:extLst>
              </p:cNvPr>
              <p:cNvSpPr txBox="1"/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Stress Anisotropy (for </a:t>
                </a:r>
                <a:r>
                  <a:rPr lang="en-US" sz="2400" b="1" dirty="0" err="1"/>
                  <a:t>FeGa</a:t>
                </a:r>
                <a:r>
                  <a:rPr lang="en-US" sz="2400" b="1" dirty="0"/>
                  <a:t>):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dirty="0"/>
                  <a:t> (max.)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FB433D-AAA5-4F94-8617-02649477D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blipFill>
                <a:blip r:embed="rId8"/>
                <a:stretch>
                  <a:fillRect l="-1816" t="-3604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AE8740-2A79-44CA-A01A-C8C534E591BD}"/>
                  </a:ext>
                </a:extLst>
              </p:cNvPr>
              <p:cNvSpPr txBox="1"/>
              <p:nvPr/>
            </p:nvSpPr>
            <p:spPr>
              <a:xfrm>
                <a:off x="1432523" y="5516083"/>
                <a:ext cx="2452509" cy="12926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=3000 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𝑝𝑚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=250×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AE8740-2A79-44CA-A01A-C8C534E59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23" y="5516083"/>
                <a:ext cx="2452509" cy="1292662"/>
              </a:xfrm>
              <a:prstGeom prst="rect">
                <a:avLst/>
              </a:prstGeom>
              <a:blipFill>
                <a:blip r:embed="rId9"/>
                <a:stretch>
                  <a:fillRect b="-9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510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E0C4-CBE4-4AC4-832F-75B43B2F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of Neural Network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7AD54-0A2B-4AE0-B223-11A59947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48B96-653E-4AB6-A387-C54F574F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E1B05-A0AE-4E47-B69C-360F397F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138C54-7205-4674-9ADF-97CBA7E25DF7}"/>
              </a:ext>
            </a:extLst>
          </p:cNvPr>
          <p:cNvGrpSpPr/>
          <p:nvPr/>
        </p:nvGrpSpPr>
        <p:grpSpPr>
          <a:xfrm>
            <a:off x="58362" y="3551962"/>
            <a:ext cx="3558631" cy="1253061"/>
            <a:chOff x="5225977" y="5334000"/>
            <a:chExt cx="3558631" cy="1253061"/>
          </a:xfrm>
        </p:grpSpPr>
        <p:sp>
          <p:nvSpPr>
            <p:cNvPr id="7" name="Can 139">
              <a:extLst>
                <a:ext uri="{FF2B5EF4-FFF2-40B4-BE49-F238E27FC236}">
                  <a16:creationId xmlns:a16="http://schemas.microsoft.com/office/drawing/2014/main" id="{03584477-93DC-4B01-A2C1-58D302DE59AE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ight Arrow 140">
              <a:extLst>
                <a:ext uri="{FF2B5EF4-FFF2-40B4-BE49-F238E27FC236}">
                  <a16:creationId xmlns:a16="http://schemas.microsoft.com/office/drawing/2014/main" id="{E534FD10-5D44-4E6D-80FB-BFBBBC6C921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78A5E7-2F95-4DBB-B929-3103CBDB73DE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D2BBF6-7896-404F-9748-C2619D2F5B3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22C562-1101-497A-9FBD-2ED2739BD6D4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9938F96-8937-49E3-A29D-0C96308E2E8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FC78DC-621D-4BBD-BA25-03E1E94CE0D1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496ECA-B8A4-4457-B8E9-9E8AE1C977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26770E-5BE5-4F8C-BB83-58CF57711AD0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A7F69-A24C-4F95-A88C-C53B4D0B86A0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A95FC2-2134-410E-AFCB-8478F1329947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678D2C-7218-4319-9520-999DCC909271}"/>
                </a:ext>
              </a:extLst>
            </p:cNvPr>
            <p:cNvSpPr/>
            <p:nvPr/>
          </p:nvSpPr>
          <p:spPr>
            <a:xfrm rot="16200000">
              <a:off x="7951842" y="5401607"/>
              <a:ext cx="671184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ReadMTJ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D2352-6FAF-4EDE-85B4-03F3473B6273}"/>
              </a:ext>
            </a:extLst>
          </p:cNvPr>
          <p:cNvGrpSpPr/>
          <p:nvPr/>
        </p:nvGrpSpPr>
        <p:grpSpPr>
          <a:xfrm>
            <a:off x="181634" y="4901553"/>
            <a:ext cx="3973391" cy="1600812"/>
            <a:chOff x="3270634" y="2459693"/>
            <a:chExt cx="5720966" cy="2329062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BA2D90D-1CEB-404A-8A11-7D33C5A66CD4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21" name="Can 89">
              <a:extLst>
                <a:ext uri="{FF2B5EF4-FFF2-40B4-BE49-F238E27FC236}">
                  <a16:creationId xmlns:a16="http://schemas.microsoft.com/office/drawing/2014/main" id="{D1F5318A-604D-4164-89C5-DAC1EACEC92D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Can 90">
              <a:extLst>
                <a:ext uri="{FF2B5EF4-FFF2-40B4-BE49-F238E27FC236}">
                  <a16:creationId xmlns:a16="http://schemas.microsoft.com/office/drawing/2014/main" id="{3D088A33-D026-43AB-9620-22C5D05C97A6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91">
              <a:extLst>
                <a:ext uri="{FF2B5EF4-FFF2-40B4-BE49-F238E27FC236}">
                  <a16:creationId xmlns:a16="http://schemas.microsoft.com/office/drawing/2014/main" id="{E94B36D4-2ACF-4CFE-B7D0-63A94F4217F4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92">
              <a:extLst>
                <a:ext uri="{FF2B5EF4-FFF2-40B4-BE49-F238E27FC236}">
                  <a16:creationId xmlns:a16="http://schemas.microsoft.com/office/drawing/2014/main" id="{77E854DF-9479-4256-89B5-3686BB229BE8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Can 93">
              <a:extLst>
                <a:ext uri="{FF2B5EF4-FFF2-40B4-BE49-F238E27FC236}">
                  <a16:creationId xmlns:a16="http://schemas.microsoft.com/office/drawing/2014/main" id="{1722C664-4E4F-4169-9B0E-A15C6BF2EE8B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Can 94">
              <a:extLst>
                <a:ext uri="{FF2B5EF4-FFF2-40B4-BE49-F238E27FC236}">
                  <a16:creationId xmlns:a16="http://schemas.microsoft.com/office/drawing/2014/main" id="{2CFF2D45-8012-4A87-B3E2-3E3E113D5661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Can 95">
              <a:extLst>
                <a:ext uri="{FF2B5EF4-FFF2-40B4-BE49-F238E27FC236}">
                  <a16:creationId xmlns:a16="http://schemas.microsoft.com/office/drawing/2014/main" id="{AD9AD9D7-A1A3-4D67-B1D2-351F254058E5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Can 96">
              <a:extLst>
                <a:ext uri="{FF2B5EF4-FFF2-40B4-BE49-F238E27FC236}">
                  <a16:creationId xmlns:a16="http://schemas.microsoft.com/office/drawing/2014/main" id="{DB5A5C41-24E4-4AB8-B46A-3FF585DDAD98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Can 97">
              <a:extLst>
                <a:ext uri="{FF2B5EF4-FFF2-40B4-BE49-F238E27FC236}">
                  <a16:creationId xmlns:a16="http://schemas.microsoft.com/office/drawing/2014/main" id="{CB13521F-F90B-4ADA-ABB8-900C3DDBFF2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Can 98">
              <a:extLst>
                <a:ext uri="{FF2B5EF4-FFF2-40B4-BE49-F238E27FC236}">
                  <a16:creationId xmlns:a16="http://schemas.microsoft.com/office/drawing/2014/main" id="{9A29586F-1A8B-4B7D-B3FB-5A96769379D1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Can 99">
              <a:extLst>
                <a:ext uri="{FF2B5EF4-FFF2-40B4-BE49-F238E27FC236}">
                  <a16:creationId xmlns:a16="http://schemas.microsoft.com/office/drawing/2014/main" id="{EA8EAF7C-362C-4F37-B112-67031F4A2045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Can 100">
              <a:extLst>
                <a:ext uri="{FF2B5EF4-FFF2-40B4-BE49-F238E27FC236}">
                  <a16:creationId xmlns:a16="http://schemas.microsoft.com/office/drawing/2014/main" id="{B0DCD1B4-95B6-4728-9624-F1CB93C2E465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Can 101">
              <a:extLst>
                <a:ext uri="{FF2B5EF4-FFF2-40B4-BE49-F238E27FC236}">
                  <a16:creationId xmlns:a16="http://schemas.microsoft.com/office/drawing/2014/main" id="{FAE9EBDE-6166-47A6-9814-8593BB6BB829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Can 102">
              <a:extLst>
                <a:ext uri="{FF2B5EF4-FFF2-40B4-BE49-F238E27FC236}">
                  <a16:creationId xmlns:a16="http://schemas.microsoft.com/office/drawing/2014/main" id="{7D9AD14F-314C-4AC4-9D2D-E5B5AF978568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an 103">
              <a:extLst>
                <a:ext uri="{FF2B5EF4-FFF2-40B4-BE49-F238E27FC236}">
                  <a16:creationId xmlns:a16="http://schemas.microsoft.com/office/drawing/2014/main" id="{7994FB0B-3EEB-4343-AE5E-DE9F1BCE4DCE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A614F6-2CF4-4B6C-ADE4-3518AB663DB0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7051E64-9EC4-4C4A-8EC8-09ADE91438AE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7F49EE-6FF4-4FE8-A2AA-3AB5DBEA6258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F40205-5E10-49A4-9396-A1B453665F7E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484816-772F-4892-A354-0983714C65ED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0422C4-C1CB-49A7-8F29-0E7015A0DFD2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CF1C0B-8BE5-49DE-B026-0A01157E1BD2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6838FEE-E116-410E-9FCA-36F61D7B0E4C}"/>
              </a:ext>
            </a:extLst>
          </p:cNvPr>
          <p:cNvSpPr/>
          <p:nvPr/>
        </p:nvSpPr>
        <p:spPr>
          <a:xfrm>
            <a:off x="5542603" y="5839748"/>
            <a:ext cx="115565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EA0FA0-BF57-473B-9BC0-A89C9C859913}"/>
              </a:ext>
            </a:extLst>
          </p:cNvPr>
          <p:cNvSpPr txBox="1"/>
          <p:nvPr/>
        </p:nvSpPr>
        <p:spPr>
          <a:xfrm>
            <a:off x="164229" y="1063869"/>
            <a:ext cx="134170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Electric Potential</a:t>
            </a:r>
            <a:endParaRPr lang="en-IN" sz="2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2517C2-09DD-4837-A938-8C5EB76E97D0}"/>
              </a:ext>
            </a:extLst>
          </p:cNvPr>
          <p:cNvSpPr txBox="1"/>
          <p:nvPr/>
        </p:nvSpPr>
        <p:spPr>
          <a:xfrm>
            <a:off x="2148305" y="1063868"/>
            <a:ext cx="180250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Stress in Piezoelectric </a:t>
            </a:r>
            <a:endParaRPr lang="en-IN" sz="2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5CF143-D2DF-441F-A515-3A6286DACDB1}"/>
              </a:ext>
            </a:extLst>
          </p:cNvPr>
          <p:cNvSpPr txBox="1"/>
          <p:nvPr/>
        </p:nvSpPr>
        <p:spPr>
          <a:xfrm>
            <a:off x="4663137" y="1058745"/>
            <a:ext cx="233255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Stress in Magnetostrictive  </a:t>
            </a:r>
            <a:endParaRPr lang="en-IN" sz="2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668C26-CFEA-4F51-80AA-686177C438F3}"/>
              </a:ext>
            </a:extLst>
          </p:cNvPr>
          <p:cNvSpPr txBox="1"/>
          <p:nvPr/>
        </p:nvSpPr>
        <p:spPr>
          <a:xfrm>
            <a:off x="6582126" y="2091165"/>
            <a:ext cx="2428621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Changes magnetization of Magnetostrictive </a:t>
            </a:r>
            <a:endParaRPr lang="en-IN" sz="2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096C9F-D800-4AE0-8EA4-ADC003086619}"/>
              </a:ext>
            </a:extLst>
          </p:cNvPr>
          <p:cNvSpPr txBox="1"/>
          <p:nvPr/>
        </p:nvSpPr>
        <p:spPr>
          <a:xfrm>
            <a:off x="3502472" y="2102143"/>
            <a:ext cx="2441206" cy="193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Changes the magnetization direction in the lower plate of TMR</a:t>
            </a:r>
            <a:endParaRPr lang="en-IN" sz="2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B7F6D6-F3FC-4A5E-9BDB-477DABB40DAA}"/>
              </a:ext>
            </a:extLst>
          </p:cNvPr>
          <p:cNvSpPr txBox="1"/>
          <p:nvPr/>
        </p:nvSpPr>
        <p:spPr>
          <a:xfrm>
            <a:off x="181635" y="2368164"/>
            <a:ext cx="2357074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Creates different resistance </a:t>
            </a:r>
            <a:endParaRPr lang="en-IN" sz="2400" dirty="0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E2DEFD7D-EC3A-4988-8787-2BF7A5EA9775}"/>
              </a:ext>
            </a:extLst>
          </p:cNvPr>
          <p:cNvSpPr/>
          <p:nvPr/>
        </p:nvSpPr>
        <p:spPr>
          <a:xfrm>
            <a:off x="1562783" y="1238106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521D1C57-A15B-4796-8101-879ABE3AD7A4}"/>
              </a:ext>
            </a:extLst>
          </p:cNvPr>
          <p:cNvSpPr/>
          <p:nvPr/>
        </p:nvSpPr>
        <p:spPr>
          <a:xfrm>
            <a:off x="4022908" y="1238106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421BD633-7C98-4423-B348-AD730232FAEA}"/>
              </a:ext>
            </a:extLst>
          </p:cNvPr>
          <p:cNvSpPr/>
          <p:nvPr/>
        </p:nvSpPr>
        <p:spPr>
          <a:xfrm>
            <a:off x="7147523" y="1229441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DC97A448-F263-4AA1-B3B7-3C9DB43371CF}"/>
              </a:ext>
            </a:extLst>
          </p:cNvPr>
          <p:cNvSpPr/>
          <p:nvPr/>
        </p:nvSpPr>
        <p:spPr>
          <a:xfrm rot="5400000">
            <a:off x="7594350" y="1504337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A63209C1-B13E-40F5-9DF9-B923217120B4}"/>
              </a:ext>
            </a:extLst>
          </p:cNvPr>
          <p:cNvSpPr/>
          <p:nvPr/>
        </p:nvSpPr>
        <p:spPr>
          <a:xfrm rot="10800000">
            <a:off x="5940826" y="2544724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14346ACD-D871-4649-BDA0-25DF87C0334D}"/>
              </a:ext>
            </a:extLst>
          </p:cNvPr>
          <p:cNvSpPr/>
          <p:nvPr/>
        </p:nvSpPr>
        <p:spPr>
          <a:xfrm rot="10800000">
            <a:off x="2791481" y="2544724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1FD86C-2DD3-4C41-9C1B-615E7075BA41}"/>
              </a:ext>
            </a:extLst>
          </p:cNvPr>
          <p:cNvGrpSpPr/>
          <p:nvPr/>
        </p:nvGrpSpPr>
        <p:grpSpPr>
          <a:xfrm>
            <a:off x="4148856" y="4341936"/>
            <a:ext cx="5098793" cy="1887675"/>
            <a:chOff x="414875" y="1706969"/>
            <a:chExt cx="3880207" cy="1436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5061AE89-9171-446D-AAB7-7CBEF3616DB2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4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5DADA58-6D0B-4449-BD21-2A66D5D918CA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4BD874A-A0C2-47F4-886A-8B6A5E3F41C0}"/>
                </a:ext>
              </a:extLst>
            </p:cNvPr>
            <p:cNvCxnSpPr>
              <a:endCxn id="76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859A716-A8EB-4E0F-8DA2-001314A1C7A9}"/>
                </a:ext>
              </a:extLst>
            </p:cNvPr>
            <p:cNvCxnSpPr>
              <a:endCxn id="76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FD149EA-80A7-4275-8AA3-8977BA85CE64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E573CA-7EA4-4C7B-BBB9-EA1571E01DF3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63CD2DB-574A-472E-B7A1-DA520337E30B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124">
              <a:extLst>
                <a:ext uri="{FF2B5EF4-FFF2-40B4-BE49-F238E27FC236}">
                  <a16:creationId xmlns:a16="http://schemas.microsoft.com/office/drawing/2014/main" id="{5206212D-1D5F-4FDB-B91C-9A312A7B1AF4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24BBC-1198-4F9C-925C-AE42313E4CA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276233"/>
                </a:xfrm>
                <a:prstGeom prst="rect">
                  <a:avLst/>
                </a:prstGeom>
                <a:blipFill>
                  <a:blip r:embed="rId6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D77CAF8-E26F-4C88-86BB-E73E1010CD3E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2762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55D52C-EE4E-45FE-88DE-FBDB065AB23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2762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7ABD658-1E49-4E39-8F68-D1B63D07B3E7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44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B3A6EE4-2C0B-4A08-83B8-FFBB791889CA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276233"/>
                </a:xfrm>
                <a:prstGeom prst="rect">
                  <a:avLst/>
                </a:prstGeom>
                <a:blipFill>
                  <a:blip r:embed="rId9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098EB91-E465-48FC-966C-51305646FC49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276233"/>
                </a:xfrm>
                <a:prstGeom prst="rect">
                  <a:avLst/>
                </a:prstGeom>
                <a:blipFill>
                  <a:blip r:embed="rId10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66B580C-A6C3-4993-ADD5-7B57C0569586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2762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B121B8-AE09-4428-8D81-A092152DB97A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90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90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9384D5E-120F-48A4-8429-C4B112ED30FF}"/>
                    </a:ext>
                  </a:extLst>
                </p:cNvPr>
                <p:cNvSpPr txBox="1"/>
                <p:nvPr/>
              </p:nvSpPr>
              <p:spPr>
                <a:xfrm>
                  <a:off x="2523454" y="2675465"/>
                  <a:ext cx="342595" cy="281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9384D5E-120F-48A4-8429-C4B112ED3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454" y="2675465"/>
                  <a:ext cx="342595" cy="281064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12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Introduction to Artificial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7x5 Character Recognition Model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Design of Neural Network in Hardware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Gaussmeter</a:t>
            </a:r>
          </a:p>
          <a:p>
            <a:endParaRPr lang="en-US" sz="2200" dirty="0"/>
          </a:p>
          <a:p>
            <a:r>
              <a:rPr lang="en-US" sz="2200" dirty="0"/>
              <a:t>Summary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529088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36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B0760-6049-4842-A9D5-52375B367FB4}"/>
              </a:ext>
            </a:extLst>
          </p:cNvPr>
          <p:cNvSpPr txBox="1"/>
          <p:nvPr/>
        </p:nvSpPr>
        <p:spPr>
          <a:xfrm>
            <a:off x="175846" y="888023"/>
            <a:ext cx="8783515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Electromagnet for magnetic alignment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 for better magnetic characterization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Gaussmeter for measuring the magnetic field </a:t>
            </a:r>
            <a:endParaRPr lang="en-IN" sz="2400" dirty="0"/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Sputtering for deposition of different materials, e.g., piezoelectric, magnets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Electron Beam Lithography (EBL) for patterning single-domain nanomagnets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Magnetic Force Microscopy (MFM) for visualizing single-domain nanomagnets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Ferromagnetic Resonance (FMR) for characterizing the magnetic damping parameter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Vibrating Sample Magnetometer (VSM) for magnetic hysteresis </a:t>
            </a:r>
          </a:p>
        </p:txBody>
      </p:sp>
    </p:spTree>
    <p:extLst>
      <p:ext uri="{BB962C8B-B14F-4D97-AF65-F5344CB8AC3E}">
        <p14:creationId xmlns:p14="http://schemas.microsoft.com/office/powerpoint/2010/main" val="1410489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2927-B8D7-4F10-9B10-93934E55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Electromagnet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24AFA-EAED-45BD-BAD8-D5864104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D55A8-B744-43F9-BE4D-FAC6CEF9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77F62-8F1A-4CDA-B6CB-BED89B5F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37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6C64E-2A71-4A99-8FE3-335B9792CE7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3859824" y="763896"/>
            <a:ext cx="4974248" cy="2102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F961EEF6-69C2-4506-8865-B2C1B95B2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" y="763896"/>
            <a:ext cx="2804747" cy="21035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B2FF5E-49F3-48F5-B8C4-F370205C0CF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871369" y="1642638"/>
            <a:ext cx="75291" cy="135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DDA448-EB1F-4EB3-A828-4B741158095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871369" y="1825491"/>
            <a:ext cx="904872" cy="1176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31A9FB-11F9-40B6-8A2C-4CFBBA432761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845937" y="1619103"/>
            <a:ext cx="543390" cy="1413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B1364F-4C9D-43CD-ABAA-6C66781A80E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5082317" y="2022231"/>
            <a:ext cx="0" cy="979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2A91AF-F76A-4129-8F6E-95E8788E4318}"/>
              </a:ext>
            </a:extLst>
          </p:cNvPr>
          <p:cNvSpPr txBox="1"/>
          <p:nvPr/>
        </p:nvSpPr>
        <p:spPr>
          <a:xfrm>
            <a:off x="4177444" y="3001813"/>
            <a:ext cx="18097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Current </a:t>
            </a:r>
          </a:p>
          <a:p>
            <a:pPr algn="ctr"/>
            <a:r>
              <a:rPr lang="en-US" dirty="0"/>
              <a:t>Power Supply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10DE0-663B-49A3-82BD-C4A2542DC4A1}"/>
              </a:ext>
            </a:extLst>
          </p:cNvPr>
          <p:cNvSpPr txBox="1"/>
          <p:nvPr/>
        </p:nvSpPr>
        <p:spPr>
          <a:xfrm>
            <a:off x="6128786" y="3001813"/>
            <a:ext cx="1485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Coil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506272-80C2-403F-9BA4-BBD69EDAE80F}"/>
              </a:ext>
            </a:extLst>
          </p:cNvPr>
          <p:cNvSpPr txBox="1"/>
          <p:nvPr/>
        </p:nvSpPr>
        <p:spPr>
          <a:xfrm>
            <a:off x="7695101" y="3032403"/>
            <a:ext cx="1388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Probe</a:t>
            </a:r>
            <a:endParaRPr lang="en-IN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BB65FE-FC14-4ECD-B9F7-A0A2380A854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292236" y="2092569"/>
            <a:ext cx="0" cy="909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A03EDF-AE9E-4BFF-A470-51075BD65CD9}"/>
              </a:ext>
            </a:extLst>
          </p:cNvPr>
          <p:cNvSpPr txBox="1"/>
          <p:nvPr/>
        </p:nvSpPr>
        <p:spPr>
          <a:xfrm>
            <a:off x="1863247" y="3001813"/>
            <a:ext cx="8579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Chiller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11E566-2B2C-4DC0-A4CF-675DA9BEFCBE}"/>
              </a:ext>
            </a:extLst>
          </p:cNvPr>
          <p:cNvSpPr txBox="1"/>
          <p:nvPr/>
        </p:nvSpPr>
        <p:spPr>
          <a:xfrm>
            <a:off x="175846" y="3713603"/>
            <a:ext cx="8792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Magnetic Coil:</a:t>
            </a:r>
            <a:r>
              <a:rPr lang="en-US" sz="2400" dirty="0"/>
              <a:t> When electric current is passed through the magnetic coils it generates a constant magnetic field </a:t>
            </a:r>
          </a:p>
          <a:p>
            <a:pPr algn="just"/>
            <a:r>
              <a:rPr lang="en-US" sz="2400" b="1" dirty="0"/>
              <a:t>Gauss Probe: </a:t>
            </a:r>
            <a:r>
              <a:rPr lang="en-US" sz="2400" dirty="0"/>
              <a:t>It is used to measure the magnetic field generated between the poles</a:t>
            </a:r>
          </a:p>
          <a:p>
            <a:pPr algn="just"/>
            <a:r>
              <a:rPr lang="en-US" sz="2400" b="1" dirty="0"/>
              <a:t>Constant Current Power Supply: </a:t>
            </a:r>
            <a:r>
              <a:rPr lang="en-US" sz="2400" dirty="0"/>
              <a:t>Provides a constant current to the magnetic coil which in turn a constant magnetic field</a:t>
            </a:r>
          </a:p>
          <a:p>
            <a:pPr algn="just"/>
            <a:r>
              <a:rPr lang="en-US" sz="2400" b="1" dirty="0"/>
              <a:t>Chiller: </a:t>
            </a:r>
            <a:r>
              <a:rPr lang="en-US" sz="2400" dirty="0"/>
              <a:t>Is required to reduces the temperature of the magnetic coil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9561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2927-B8D7-4F10-9B10-93934E55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Thermal Annealing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24AFA-EAED-45BD-BAD8-D5864104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D55A8-B744-43F9-BE4D-FAC6CEF9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77F62-8F1A-4CDA-B6CB-BED89B5F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38</a:t>
            </a:fld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9592A5-4171-4AEE-9918-B422F611F9AD}"/>
              </a:ext>
            </a:extLst>
          </p:cNvPr>
          <p:cNvSpPr txBox="1"/>
          <p:nvPr/>
        </p:nvSpPr>
        <p:spPr>
          <a:xfrm>
            <a:off x="32427" y="3936024"/>
            <a:ext cx="6040315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343434"/>
                </a:solidFill>
              </a:rPr>
              <a:t>Reorients the spin direction in the direction of the magnetic field </a:t>
            </a:r>
            <a:endParaRPr lang="en-IN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251485-9860-4D38-BFFE-BB7CA5CD965C}"/>
              </a:ext>
            </a:extLst>
          </p:cNvPr>
          <p:cNvSpPr txBox="1"/>
          <p:nvPr/>
        </p:nvSpPr>
        <p:spPr>
          <a:xfrm>
            <a:off x="40881" y="3050450"/>
            <a:ext cx="6040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Enhances the magnetic property of magnetic materials</a:t>
            </a:r>
          </a:p>
        </p:txBody>
      </p:sp>
      <p:pic>
        <p:nvPicPr>
          <p:cNvPr id="32" name="Picture 31" descr="A picture containing wall, indoor, projector&#10;&#10;Description automatically generated">
            <a:extLst>
              <a:ext uri="{FF2B5EF4-FFF2-40B4-BE49-F238E27FC236}">
                <a16:creationId xmlns:a16="http://schemas.microsoft.com/office/drawing/2014/main" id="{43E4BF84-CE71-47FE-91A6-B1E4E71CF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36" y="4422733"/>
            <a:ext cx="2681654" cy="2011241"/>
          </a:xfrm>
          <a:prstGeom prst="rect">
            <a:avLst/>
          </a:prstGeom>
        </p:spPr>
      </p:pic>
      <p:pic>
        <p:nvPicPr>
          <p:cNvPr id="34" name="Picture 3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15D5A10-2585-446E-8988-0B9AF181C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81752" y="648321"/>
            <a:ext cx="3316165" cy="19611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3B98BE-CFB2-408C-BF6A-EFAF95931F02}"/>
              </a:ext>
            </a:extLst>
          </p:cNvPr>
          <p:cNvSpPr txBox="1"/>
          <p:nvPr/>
        </p:nvSpPr>
        <p:spPr>
          <a:xfrm>
            <a:off x="1077041" y="2593344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Heater 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6CE9B-1E3E-40A4-A630-0B570B23B35E}"/>
              </a:ext>
            </a:extLst>
          </p:cNvPr>
          <p:cNvSpPr txBox="1"/>
          <p:nvPr/>
        </p:nvSpPr>
        <p:spPr>
          <a:xfrm>
            <a:off x="6771326" y="6391613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Vacuum Pump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3996B-1528-4AC8-9B26-EFD61F9AEFAF}"/>
              </a:ext>
            </a:extLst>
          </p:cNvPr>
          <p:cNvSpPr txBox="1"/>
          <p:nvPr/>
        </p:nvSpPr>
        <p:spPr>
          <a:xfrm>
            <a:off x="40881" y="4958862"/>
            <a:ext cx="603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of the sample is done in vacuum and the material MTA is made up of is not affected by the magnetic field</a:t>
            </a:r>
            <a:endParaRPr lang="en-IN" sz="2400" dirty="0"/>
          </a:p>
        </p:txBody>
      </p:sp>
      <p:pic>
        <p:nvPicPr>
          <p:cNvPr id="27" name="Picture 26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367C9A1E-F43C-4350-B771-A0C51D684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15048" y="253943"/>
            <a:ext cx="2350225" cy="3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2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39</a:t>
            </a:fld>
            <a:endParaRPr lang="en-IN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B404B11-2E50-4339-ADA5-2F348FBE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28" y="722943"/>
            <a:ext cx="2433272" cy="324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A6040-6A80-4477-8EF9-6045224341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4" y="177435"/>
            <a:ext cx="1822919" cy="2338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6DA10E-0764-4EA4-9CFB-661E3A05E8AB}"/>
              </a:ext>
            </a:extLst>
          </p:cNvPr>
          <p:cNvSpPr txBox="1"/>
          <p:nvPr/>
        </p:nvSpPr>
        <p:spPr>
          <a:xfrm>
            <a:off x="84075" y="2536022"/>
            <a:ext cx="323996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" sz="2400" dirty="0"/>
              <a:t>Gaussmeter is a static electronic magnetic field measurement device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18D31-2CF9-4A27-B60F-CC5BA4FA7AF8}"/>
              </a:ext>
            </a:extLst>
          </p:cNvPr>
          <p:cNvSpPr txBox="1"/>
          <p:nvPr/>
        </p:nvSpPr>
        <p:spPr>
          <a:xfrm>
            <a:off x="84075" y="3802224"/>
            <a:ext cx="4048310" cy="25699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300" dirty="0"/>
              <a:t>Probes used in Gaussmeter: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Axial Probe: Measures the magnetic field parallel to the probe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Transversal Probe: Measures the magnetic field perpendicular to the probe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0C265-05FE-4E65-BB83-07704FFACA92}"/>
              </a:ext>
            </a:extLst>
          </p:cNvPr>
          <p:cNvSpPr txBox="1"/>
          <p:nvPr/>
        </p:nvSpPr>
        <p:spPr>
          <a:xfrm>
            <a:off x="4277456" y="4025362"/>
            <a:ext cx="48665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It measures by the Hall effect, which is the conversion of magnetic field into Hall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Electrons in magnetic field tries to move in perpendicular direction of applied magnetic field (Lorentz force)</a:t>
            </a:r>
            <a:r>
              <a:rPr lang="en-IN" sz="22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56824D-89B5-4AAB-A8FD-32AA1C4753F6}"/>
              </a:ext>
            </a:extLst>
          </p:cNvPr>
          <p:cNvCxnSpPr>
            <a:cxnSpLocks/>
          </p:cNvCxnSpPr>
          <p:nvPr/>
        </p:nvCxnSpPr>
        <p:spPr>
          <a:xfrm flipH="1">
            <a:off x="6321669" y="2141844"/>
            <a:ext cx="1285875" cy="374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C77251-C12B-4CAA-8BB4-A26EE483C929}"/>
              </a:ext>
            </a:extLst>
          </p:cNvPr>
          <p:cNvSpPr txBox="1"/>
          <p:nvPr/>
        </p:nvSpPr>
        <p:spPr>
          <a:xfrm>
            <a:off x="7515773" y="1957178"/>
            <a:ext cx="13430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Gauss Probe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748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74C0-A9D9-44B9-AC48-0512AC9D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8B0E-D85B-4F87-973E-6FC83EB1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3AA97-0C3B-412B-BC25-B2C9F1AF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B3DAE-9BA6-446C-8EB4-F8280267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9BC9C-3CE0-4E4C-BE27-4093325D6B4A}"/>
              </a:ext>
            </a:extLst>
          </p:cNvPr>
          <p:cNvSpPr txBox="1"/>
          <p:nvPr/>
        </p:nvSpPr>
        <p:spPr>
          <a:xfrm>
            <a:off x="98545" y="3008499"/>
            <a:ext cx="4712854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Spintronic devices have </a:t>
            </a:r>
            <a:r>
              <a:rPr lang="en-IN" sz="2400" b="1" dirty="0"/>
              <a:t>inherent advantages</a:t>
            </a:r>
            <a:r>
              <a:rPr lang="en-IN" sz="2400" dirty="0"/>
              <a:t> over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Weight, Sum and Threshold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Non-volatile in nature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F985-A573-4AAF-93D3-789E35829B5D}"/>
              </a:ext>
            </a:extLst>
          </p:cNvPr>
          <p:cNvSpPr txBox="1"/>
          <p:nvPr/>
        </p:nvSpPr>
        <p:spPr>
          <a:xfrm>
            <a:off x="15051" y="1851530"/>
            <a:ext cx="4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Spintronic devices can be more energy-efficient than traditional transistors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0AB049-AFA0-4F46-8CDE-C2655B130943}"/>
              </a:ext>
            </a:extLst>
          </p:cNvPr>
          <p:cNvGrpSpPr/>
          <p:nvPr/>
        </p:nvGrpSpPr>
        <p:grpSpPr>
          <a:xfrm>
            <a:off x="4675998" y="2200030"/>
            <a:ext cx="4259482" cy="1971315"/>
            <a:chOff x="3176729" y="2459693"/>
            <a:chExt cx="5814871" cy="2691158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E0BB218B-657C-4E1E-94BC-415D642199F4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0" name="Can 89">
              <a:extLst>
                <a:ext uri="{FF2B5EF4-FFF2-40B4-BE49-F238E27FC236}">
                  <a16:creationId xmlns:a16="http://schemas.microsoft.com/office/drawing/2014/main" id="{EC44385A-CB0A-48D4-BE52-4B919D4C1350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Can 90">
              <a:extLst>
                <a:ext uri="{FF2B5EF4-FFF2-40B4-BE49-F238E27FC236}">
                  <a16:creationId xmlns:a16="http://schemas.microsoft.com/office/drawing/2014/main" id="{60A87E07-B0E9-4D14-B560-152672773E9E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Can 91">
              <a:extLst>
                <a:ext uri="{FF2B5EF4-FFF2-40B4-BE49-F238E27FC236}">
                  <a16:creationId xmlns:a16="http://schemas.microsoft.com/office/drawing/2014/main" id="{8CEAB41C-88EE-4D0C-BF33-DC175481B15B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Can 92">
              <a:extLst>
                <a:ext uri="{FF2B5EF4-FFF2-40B4-BE49-F238E27FC236}">
                  <a16:creationId xmlns:a16="http://schemas.microsoft.com/office/drawing/2014/main" id="{1F78CAE0-B186-4753-96D4-C3513D0D1EC5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Can 93">
              <a:extLst>
                <a:ext uri="{FF2B5EF4-FFF2-40B4-BE49-F238E27FC236}">
                  <a16:creationId xmlns:a16="http://schemas.microsoft.com/office/drawing/2014/main" id="{B2040115-EBCF-405E-A196-DF13338B4A24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an 94">
              <a:extLst>
                <a:ext uri="{FF2B5EF4-FFF2-40B4-BE49-F238E27FC236}">
                  <a16:creationId xmlns:a16="http://schemas.microsoft.com/office/drawing/2014/main" id="{C1AAC982-FC56-47C6-B833-ED3908AB792F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Can 95">
              <a:extLst>
                <a:ext uri="{FF2B5EF4-FFF2-40B4-BE49-F238E27FC236}">
                  <a16:creationId xmlns:a16="http://schemas.microsoft.com/office/drawing/2014/main" id="{F845E500-21CD-4643-90F7-A8452C0AB22C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Can 96">
              <a:extLst>
                <a:ext uri="{FF2B5EF4-FFF2-40B4-BE49-F238E27FC236}">
                  <a16:creationId xmlns:a16="http://schemas.microsoft.com/office/drawing/2014/main" id="{48F2C192-58CD-43EC-A314-F8D3ED6D32FE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an 97">
              <a:extLst>
                <a:ext uri="{FF2B5EF4-FFF2-40B4-BE49-F238E27FC236}">
                  <a16:creationId xmlns:a16="http://schemas.microsoft.com/office/drawing/2014/main" id="{0F5A0C88-3727-4CB0-A588-12A50A0BEF6A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Can 98">
              <a:extLst>
                <a:ext uri="{FF2B5EF4-FFF2-40B4-BE49-F238E27FC236}">
                  <a16:creationId xmlns:a16="http://schemas.microsoft.com/office/drawing/2014/main" id="{25D876CF-2D2C-44F4-891D-9685BFC91C3A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Can 99">
              <a:extLst>
                <a:ext uri="{FF2B5EF4-FFF2-40B4-BE49-F238E27FC236}">
                  <a16:creationId xmlns:a16="http://schemas.microsoft.com/office/drawing/2014/main" id="{ECC44CD2-CB23-40B0-8295-A8F65AEBB60A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Can 100">
              <a:extLst>
                <a:ext uri="{FF2B5EF4-FFF2-40B4-BE49-F238E27FC236}">
                  <a16:creationId xmlns:a16="http://schemas.microsoft.com/office/drawing/2014/main" id="{03A4FA38-531F-4EDF-8CB0-172478C77C8C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Can 101">
              <a:extLst>
                <a:ext uri="{FF2B5EF4-FFF2-40B4-BE49-F238E27FC236}">
                  <a16:creationId xmlns:a16="http://schemas.microsoft.com/office/drawing/2014/main" id="{D48F9B89-3968-49D2-B7A9-BA2C8237701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102">
              <a:extLst>
                <a:ext uri="{FF2B5EF4-FFF2-40B4-BE49-F238E27FC236}">
                  <a16:creationId xmlns:a16="http://schemas.microsoft.com/office/drawing/2014/main" id="{30FC955E-6D1B-4D60-A71C-F984E75719E4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103">
              <a:extLst>
                <a:ext uri="{FF2B5EF4-FFF2-40B4-BE49-F238E27FC236}">
                  <a16:creationId xmlns:a16="http://schemas.microsoft.com/office/drawing/2014/main" id="{572F570C-74EF-4F19-977C-33739025EB14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A98690-2F4E-4E01-B829-408BC06EBEE0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2607D2-6060-474C-8497-28AD6F24F020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9F8809-83E1-4816-990F-44EBE80CFA75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83A9FB-727C-4F66-A34E-CF0B31AFDA8F}"/>
                </a:ext>
              </a:extLst>
            </p:cNvPr>
            <p:cNvSpPr txBox="1"/>
            <p:nvPr/>
          </p:nvSpPr>
          <p:spPr>
            <a:xfrm>
              <a:off x="4032680" y="4016408"/>
              <a:ext cx="437301" cy="1134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D8ACEE-B242-462C-B9AE-D5EC9E7CE32E}"/>
                    </a:ext>
                  </a:extLst>
                </p:cNvPr>
                <p:cNvSpPr txBox="1"/>
                <p:nvPr/>
              </p:nvSpPr>
              <p:spPr>
                <a:xfrm>
                  <a:off x="3199186" y="3474407"/>
                  <a:ext cx="1002133" cy="618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D8ACEE-B242-462C-B9AE-D5EC9E7CE3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186" y="3474407"/>
                  <a:ext cx="1002133" cy="618604"/>
                </a:xfrm>
                <a:prstGeom prst="rect">
                  <a:avLst/>
                </a:prstGeom>
                <a:blipFill>
                  <a:blip r:embed="rId2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BE1F76-9AD6-40A4-9105-D3FD816D1340}"/>
                    </a:ext>
                  </a:extLst>
                </p:cNvPr>
                <p:cNvSpPr txBox="1"/>
                <p:nvPr/>
              </p:nvSpPr>
              <p:spPr>
                <a:xfrm>
                  <a:off x="3286783" y="3779541"/>
                  <a:ext cx="745898" cy="618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BE1F76-9AD6-40A4-9105-D3FD816D1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83" y="3779541"/>
                  <a:ext cx="745898" cy="618604"/>
                </a:xfrm>
                <a:prstGeom prst="rect">
                  <a:avLst/>
                </a:prstGeom>
                <a:blipFill>
                  <a:blip r:embed="rId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A2DC84-0D15-472C-BC75-F4A17A5CAABA}"/>
                    </a:ext>
                  </a:extLst>
                </p:cNvPr>
                <p:cNvSpPr txBox="1"/>
                <p:nvPr/>
              </p:nvSpPr>
              <p:spPr>
                <a:xfrm>
                  <a:off x="3176729" y="4062944"/>
                  <a:ext cx="923540" cy="618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A2DC84-0D15-472C-BC75-F4A17A5CA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729" y="4062944"/>
                  <a:ext cx="923540" cy="618604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E9A3270-4BB8-4D68-89CB-4B53770C6C1D}"/>
              </a:ext>
            </a:extLst>
          </p:cNvPr>
          <p:cNvSpPr txBox="1"/>
          <p:nvPr/>
        </p:nvSpPr>
        <p:spPr>
          <a:xfrm>
            <a:off x="83976" y="670386"/>
            <a:ext cx="441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Neuromorphic Computing  is usually performed on traditional  transistor based devices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5B095E-781A-404E-B12E-B3F2B8D97AF2}"/>
              </a:ext>
            </a:extLst>
          </p:cNvPr>
          <p:cNvSpPr txBox="1"/>
          <p:nvPr/>
        </p:nvSpPr>
        <p:spPr>
          <a:xfrm>
            <a:off x="726791" y="5004466"/>
            <a:ext cx="335125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Non-Boolean Computing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52892C-70A7-487D-BFDF-76BC86F48A45}"/>
              </a:ext>
            </a:extLst>
          </p:cNvPr>
          <p:cNvGrpSpPr/>
          <p:nvPr/>
        </p:nvGrpSpPr>
        <p:grpSpPr>
          <a:xfrm>
            <a:off x="5544751" y="4122885"/>
            <a:ext cx="3558631" cy="1253061"/>
            <a:chOff x="5225977" y="5334000"/>
            <a:chExt cx="3558631" cy="1253061"/>
          </a:xfrm>
        </p:grpSpPr>
        <p:sp>
          <p:nvSpPr>
            <p:cNvPr id="35" name="Can 139">
              <a:extLst>
                <a:ext uri="{FF2B5EF4-FFF2-40B4-BE49-F238E27FC236}">
                  <a16:creationId xmlns:a16="http://schemas.microsoft.com/office/drawing/2014/main" id="{6F087804-8AAE-4607-9CD6-3AA653F12B2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ight Arrow 140">
              <a:extLst>
                <a:ext uri="{FF2B5EF4-FFF2-40B4-BE49-F238E27FC236}">
                  <a16:creationId xmlns:a16="http://schemas.microsoft.com/office/drawing/2014/main" id="{47BD60E2-F0E5-4055-BB3C-683A6D2D8C73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2E6133-CE7E-470E-9672-7A20969A9F87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0AE7B5A-A60D-469E-B0FA-C7F0A66B92B9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C4FF81B-113D-4F99-9296-9D0D005ADBCA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2A86A2F-47C8-4A3A-82CE-CA9953309FC8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D9D98D-4FF4-4B9B-951C-79E959A36A51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BA9494-3EC9-4017-B2B7-346DF7E61D01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B8F0F22-42D4-455E-BCDE-1118521BCCD0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E32F30-D9D6-4D37-81B9-26E2EA35EC9E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CEFCD-28C0-4C06-9E9B-8EC32BD7BE5F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913D84-DF88-417E-9FC0-6C7AE98513E2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Read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7EC5C2-AC2A-41CD-BB41-22107BB3FD69}"/>
              </a:ext>
            </a:extLst>
          </p:cNvPr>
          <p:cNvCxnSpPr>
            <a:cxnSpLocks/>
          </p:cNvCxnSpPr>
          <p:nvPr/>
        </p:nvCxnSpPr>
        <p:spPr>
          <a:xfrm flipV="1">
            <a:off x="6155751" y="2282291"/>
            <a:ext cx="0" cy="4593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32361DB-F4F0-44E6-BC3C-D4978A5BF28C}"/>
              </a:ext>
            </a:extLst>
          </p:cNvPr>
          <p:cNvSpPr txBox="1"/>
          <p:nvPr/>
        </p:nvSpPr>
        <p:spPr>
          <a:xfrm>
            <a:off x="6015390" y="1968485"/>
            <a:ext cx="39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endParaRPr lang="en-IN" sz="24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57DB0CB-E108-48A6-B94F-66A3FAB5A167}"/>
              </a:ext>
            </a:extLst>
          </p:cNvPr>
          <p:cNvGrpSpPr/>
          <p:nvPr/>
        </p:nvGrpSpPr>
        <p:grpSpPr>
          <a:xfrm>
            <a:off x="4607743" y="633274"/>
            <a:ext cx="4687263" cy="2091066"/>
            <a:chOff x="414875" y="1706969"/>
            <a:chExt cx="3880207" cy="1725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9F5B1A4-D2D9-4523-A04A-7BF803898D9E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810512-C620-437F-9421-FFE19009880F}"/>
                </a:ext>
              </a:extLst>
            </p:cNvPr>
            <p:cNvCxnSpPr>
              <a:endCxn id="51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759F8D7-5AF5-4398-946A-F7F44B80B4BC}"/>
                </a:ext>
              </a:extLst>
            </p:cNvPr>
            <p:cNvCxnSpPr>
              <a:endCxn id="51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5C2533-F843-4F46-9600-60353C94A931}"/>
                </a:ext>
              </a:extLst>
            </p:cNvPr>
            <p:cNvCxnSpPr>
              <a:endCxn id="51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5E9BC0F-C01F-49B4-817C-816FEC38686E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875F3C6-0A99-43DB-B388-6E10784B7CA0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DAB353-194A-4C92-8BF2-881A2186A8CE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124">
              <a:extLst>
                <a:ext uri="{FF2B5EF4-FFF2-40B4-BE49-F238E27FC236}">
                  <a16:creationId xmlns:a16="http://schemas.microsoft.com/office/drawing/2014/main" id="{5232B80D-40F1-4DB3-AD3E-A21579B39F21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blipFill>
                  <a:blip r:embed="rId6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blipFill>
                  <a:blip r:embed="rId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10EDF4-C2DA-4DA9-8663-11661917CA9D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blipFill>
                  <a:blip r:embed="rId9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blipFill>
                  <a:blip r:embed="rId10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blipFill>
                  <a:blip r:embed="rId1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blipFill>
                  <a:blip r:embed="rId13"/>
                  <a:stretch>
                    <a:fillRect l="-5882" r="-2941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48ABFA0-B04D-4E2F-9286-274C7A967FF3}"/>
              </a:ext>
            </a:extLst>
          </p:cNvPr>
          <p:cNvSpPr/>
          <p:nvPr/>
        </p:nvSpPr>
        <p:spPr>
          <a:xfrm>
            <a:off x="5302995" y="3993497"/>
            <a:ext cx="1155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3EF1C-D81B-4365-BD01-16E379A30801}"/>
                  </a:ext>
                </a:extLst>
              </p:cNvPr>
              <p:cNvSpPr txBox="1"/>
              <p:nvPr/>
            </p:nvSpPr>
            <p:spPr>
              <a:xfrm>
                <a:off x="6022922" y="483044"/>
                <a:ext cx="1620765" cy="85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3EF1C-D81B-4365-BD01-16E379A30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22" y="483044"/>
                <a:ext cx="1620765" cy="8588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8441F94-5662-42F1-ACE2-ABB03DCD84E1}"/>
              </a:ext>
            </a:extLst>
          </p:cNvPr>
          <p:cNvSpPr txBox="1"/>
          <p:nvPr/>
        </p:nvSpPr>
        <p:spPr>
          <a:xfrm>
            <a:off x="83976" y="5570552"/>
            <a:ext cx="894805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Spintronics based Neuromorphic computer hardware can replace the transistor-based devices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27324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40</a:t>
            </a:fld>
            <a:endParaRPr lang="en-IN" dirty="0"/>
          </a:p>
        </p:txBody>
      </p:sp>
      <p:pic>
        <p:nvPicPr>
          <p:cNvPr id="12" name="Picture 11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5F48B3D6-9860-4AF8-BF19-68869956A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8" y="738215"/>
            <a:ext cx="3719146" cy="278936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054B8F4-46F3-431A-A882-FAFD4EE5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2" y="729761"/>
            <a:ext cx="3956790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8E4B19-CA75-4405-ABE3-641F69308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49" y="3694729"/>
            <a:ext cx="3956790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8B49EB6-2999-4E5B-AB9D-F1432765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3" y="3699258"/>
            <a:ext cx="3956789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/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2.5cm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/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3.6cm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/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774AEC-2EDE-406B-84C3-BDE9BCE7D3E5}"/>
              </a:ext>
            </a:extLst>
          </p:cNvPr>
          <p:cNvSpPr txBox="1"/>
          <p:nvPr/>
        </p:nvSpPr>
        <p:spPr>
          <a:xfrm>
            <a:off x="272690" y="369893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1CAE5-1BFD-4E6B-B68F-7458783EFD85}"/>
              </a:ext>
            </a:extLst>
          </p:cNvPr>
          <p:cNvSpPr txBox="1"/>
          <p:nvPr/>
        </p:nvSpPr>
        <p:spPr>
          <a:xfrm>
            <a:off x="4739052" y="738215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4FC8D-6545-4FF2-B12E-C0B330650854}"/>
              </a:ext>
            </a:extLst>
          </p:cNvPr>
          <p:cNvSpPr txBox="1"/>
          <p:nvPr/>
        </p:nvSpPr>
        <p:spPr>
          <a:xfrm>
            <a:off x="4739052" y="370721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5968EF-73A1-42C7-8B06-705CF254B9B2}"/>
                  </a:ext>
                </a:extLst>
              </p:cNvPr>
              <p:cNvSpPr txBox="1"/>
              <p:nvPr/>
            </p:nvSpPr>
            <p:spPr>
              <a:xfrm>
                <a:off x="8088923" y="5694616"/>
                <a:ext cx="60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5968EF-73A1-42C7-8B06-705CF254B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23" y="5694616"/>
                <a:ext cx="60691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0E4D48-A3E0-4437-AD04-7157D3AB7272}"/>
                  </a:ext>
                </a:extLst>
              </p:cNvPr>
              <p:cNvSpPr txBox="1"/>
              <p:nvPr/>
            </p:nvSpPr>
            <p:spPr>
              <a:xfrm>
                <a:off x="3661682" y="5694616"/>
                <a:ext cx="60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0E4D48-A3E0-4437-AD04-7157D3AB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682" y="5694616"/>
                <a:ext cx="60691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C531E8-015D-43CF-A672-085BFD34046D}"/>
                  </a:ext>
                </a:extLst>
              </p:cNvPr>
              <p:cNvSpPr txBox="1"/>
              <p:nvPr/>
            </p:nvSpPr>
            <p:spPr>
              <a:xfrm>
                <a:off x="8088922" y="2736339"/>
                <a:ext cx="60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C531E8-015D-43CF-A672-085BFD34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22" y="2736339"/>
                <a:ext cx="60691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096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41</a:t>
            </a:fld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8B3D6-9860-4AF8-BF19-68869956A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3" b="21513"/>
          <a:stretch/>
        </p:blipFill>
        <p:spPr>
          <a:xfrm>
            <a:off x="197826" y="729761"/>
            <a:ext cx="3160836" cy="2881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/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2.5cm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/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3.6cm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/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">
            <a:extLst>
              <a:ext uri="{FF2B5EF4-FFF2-40B4-BE49-F238E27FC236}">
                <a16:creationId xmlns:a16="http://schemas.microsoft.com/office/drawing/2014/main" id="{4A8025AE-A786-4914-B6B5-BE5595EFD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74" y="778101"/>
            <a:ext cx="3945066" cy="237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F3AC3A2-C6B5-4FBB-98F3-A8BEC58C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9" y="3701896"/>
            <a:ext cx="3956789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A903F4E-1B4B-494F-B49D-F89FC7B1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1" y="3706313"/>
            <a:ext cx="3949449" cy="23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4F734F-A79E-4FBE-897F-D7A7673EC40F}"/>
              </a:ext>
            </a:extLst>
          </p:cNvPr>
          <p:cNvSpPr txBox="1"/>
          <p:nvPr/>
        </p:nvSpPr>
        <p:spPr>
          <a:xfrm>
            <a:off x="351819" y="370189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4F2BE-4FFA-498E-93F5-5660D35382BF}"/>
              </a:ext>
            </a:extLst>
          </p:cNvPr>
          <p:cNvSpPr txBox="1"/>
          <p:nvPr/>
        </p:nvSpPr>
        <p:spPr>
          <a:xfrm>
            <a:off x="4857874" y="775463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A87D6D-F472-4775-9E43-BBFAE4DAE5D4}"/>
              </a:ext>
            </a:extLst>
          </p:cNvPr>
          <p:cNvSpPr txBox="1"/>
          <p:nvPr/>
        </p:nvSpPr>
        <p:spPr>
          <a:xfrm>
            <a:off x="4739051" y="370721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7521A2-FC09-4C1A-A104-64EE4EFF56F2}"/>
                  </a:ext>
                </a:extLst>
              </p:cNvPr>
              <p:cNvSpPr txBox="1"/>
              <p:nvPr/>
            </p:nvSpPr>
            <p:spPr>
              <a:xfrm>
                <a:off x="3758712" y="5706038"/>
                <a:ext cx="5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→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7521A2-FC09-4C1A-A104-64EE4EFF5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12" y="5706038"/>
                <a:ext cx="554165" cy="369332"/>
              </a:xfrm>
              <a:prstGeom prst="rect">
                <a:avLst/>
              </a:prstGeom>
              <a:blipFill>
                <a:blip r:embed="rId9"/>
                <a:stretch>
                  <a:fillRect l="-3333" t="-8197" r="-8889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2F519F-892D-45C6-93FE-66C36FDC0397}"/>
                  </a:ext>
                </a:extLst>
              </p:cNvPr>
              <p:cNvSpPr txBox="1"/>
              <p:nvPr/>
            </p:nvSpPr>
            <p:spPr>
              <a:xfrm>
                <a:off x="8248775" y="2811932"/>
                <a:ext cx="5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→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2F519F-892D-45C6-93FE-66C36FDC0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75" y="2811932"/>
                <a:ext cx="554165" cy="369332"/>
              </a:xfrm>
              <a:prstGeom prst="rect">
                <a:avLst/>
              </a:prstGeom>
              <a:blipFill>
                <a:blip r:embed="rId10"/>
                <a:stretch>
                  <a:fillRect l="-2198" t="-8197" r="-8791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C98304-D425-4CC7-AB5A-E1A4C3C27DE0}"/>
                  </a:ext>
                </a:extLst>
              </p:cNvPr>
              <p:cNvSpPr txBox="1"/>
              <p:nvPr/>
            </p:nvSpPr>
            <p:spPr>
              <a:xfrm>
                <a:off x="8134335" y="5718172"/>
                <a:ext cx="5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→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C98304-D425-4CC7-AB5A-E1A4C3C27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35" y="5718172"/>
                <a:ext cx="554165" cy="369332"/>
              </a:xfrm>
              <a:prstGeom prst="rect">
                <a:avLst/>
              </a:prstGeom>
              <a:blipFill>
                <a:blip r:embed="rId11"/>
                <a:stretch>
                  <a:fillRect l="-2198" t="-8197" r="-8791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92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9661-2BA4-4D75-A5DC-E06CC52A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10D97-782E-4D2D-8A35-C2D20A90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1229D-0B27-45E3-9FE3-97949145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D910A-A102-44DC-8D1B-297C6737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42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7163C-B0BC-4C84-A23E-F261C080F5FE}"/>
              </a:ext>
            </a:extLst>
          </p:cNvPr>
          <p:cNvSpPr txBox="1"/>
          <p:nvPr/>
        </p:nvSpPr>
        <p:spPr>
          <a:xfrm>
            <a:off x="149290" y="888023"/>
            <a:ext cx="89947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Understanding of the working principle of 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Implemented a 7x5 Character Recognition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Learned about spintronics, magnetic anisotropy, multiferroics and magnetostriction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Working on a proposal of a spintronic artificial neuron for energy-efficient neuromorphic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Worked on Electromagnet, Magnetic Thermal Annealing and Gaussmeter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806C4-D1B6-447E-807B-EF1E32B5A119}"/>
              </a:ext>
            </a:extLst>
          </p:cNvPr>
          <p:cNvSpPr txBox="1"/>
          <p:nvPr/>
        </p:nvSpPr>
        <p:spPr>
          <a:xfrm>
            <a:off x="149290" y="3962806"/>
            <a:ext cx="89947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Future Works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learn more about spintronic devices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learn other experimental apparatus e.g. sputtering, Electron Beam Lithography, Magnetic Force Microscopy, Ferromagnetic Resonance, Vibrating Sample Magnetometer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fabrication of the proposed device</a:t>
            </a:r>
          </a:p>
        </p:txBody>
      </p:sp>
    </p:spTree>
    <p:extLst>
      <p:ext uri="{BB962C8B-B14F-4D97-AF65-F5344CB8AC3E}">
        <p14:creationId xmlns:p14="http://schemas.microsoft.com/office/powerpoint/2010/main" val="1806016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E1574-BA1B-43CA-AD79-F6097D95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B415A-DA9C-4468-916C-27AC7ADB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8794-C543-4DCA-B976-EC07C6C8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3CC8E-71D0-4716-8DED-538E778E4C69}"/>
              </a:ext>
            </a:extLst>
          </p:cNvPr>
          <p:cNvSpPr txBox="1"/>
          <p:nvPr/>
        </p:nvSpPr>
        <p:spPr>
          <a:xfrm>
            <a:off x="2652227" y="1838130"/>
            <a:ext cx="3552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Thank You</a:t>
            </a:r>
          </a:p>
          <a:p>
            <a:pPr algn="ctr"/>
            <a:endParaRPr lang="en-US" sz="4200" dirty="0"/>
          </a:p>
          <a:p>
            <a:pPr algn="ctr"/>
            <a:r>
              <a:rPr lang="en-US" sz="6000" dirty="0"/>
              <a:t>?</a:t>
            </a:r>
            <a:r>
              <a:rPr lang="en-US" sz="4200" dirty="0"/>
              <a:t> </a:t>
            </a:r>
            <a:endParaRPr lang="en-IN" sz="4200" dirty="0"/>
          </a:p>
        </p:txBody>
      </p:sp>
    </p:spTree>
    <p:extLst>
      <p:ext uri="{BB962C8B-B14F-4D97-AF65-F5344CB8AC3E}">
        <p14:creationId xmlns:p14="http://schemas.microsoft.com/office/powerpoint/2010/main" val="4094343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D529B-B014-4053-8885-ADDDF6D0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2FE5F-7D80-447C-A8C3-60E8FE17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630B-F59D-4B92-AC98-2158D3E2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F6486-178B-4A06-9878-BF2D02267B6E}"/>
              </a:ext>
            </a:extLst>
          </p:cNvPr>
          <p:cNvSpPr txBox="1"/>
          <p:nvPr/>
        </p:nvSpPr>
        <p:spPr>
          <a:xfrm>
            <a:off x="2612571" y="2598003"/>
            <a:ext cx="3918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Backup Slides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786235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4B34-AB28-489F-B499-858380EA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Potential Landscape of Magnet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79085-C19B-4501-9412-2889EF47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A7AFF-ECBA-4D9E-ADBB-501AFEC3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DEB4-A292-4877-A4CF-79569ED4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45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DE62D-8453-41CD-B2CF-5C590842E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t="4659" r="7472" b="3511"/>
          <a:stretch/>
        </p:blipFill>
        <p:spPr>
          <a:xfrm>
            <a:off x="3057525" y="3165118"/>
            <a:ext cx="6115050" cy="3256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2333-CC88-4B12-9B89-EA63209F48ED}"/>
                  </a:ext>
                </a:extLst>
              </p:cNvPr>
              <p:cNvSpPr txBox="1"/>
              <p:nvPr/>
            </p:nvSpPr>
            <p:spPr>
              <a:xfrm rot="21281392">
                <a:off x="5842487" y="6126533"/>
                <a:ext cx="24882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2333-CC88-4B12-9B89-EA63209F4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81392">
                <a:off x="5842487" y="6126533"/>
                <a:ext cx="2488224" cy="400110"/>
              </a:xfrm>
              <a:prstGeom prst="rect">
                <a:avLst/>
              </a:prstGeom>
              <a:blipFill>
                <a:blip r:embed="rId4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D7444-0001-4391-A474-C49D463D9CD1}"/>
                  </a:ext>
                </a:extLst>
              </p:cNvPr>
              <p:cNvSpPr txBox="1"/>
              <p:nvPr/>
            </p:nvSpPr>
            <p:spPr>
              <a:xfrm rot="2288405">
                <a:off x="2907430" y="5685748"/>
                <a:ext cx="1979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D7444-0001-4391-A474-C49D463D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88405">
                <a:off x="2907430" y="5685748"/>
                <a:ext cx="19796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9D29E59-E6EB-44BD-A135-3038704026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t="10075"/>
          <a:stretch/>
        </p:blipFill>
        <p:spPr>
          <a:xfrm>
            <a:off x="206369" y="645976"/>
            <a:ext cx="2382611" cy="162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BE5F6-E430-43CB-AD6D-3FE7A72491A0}"/>
                  </a:ext>
                </a:extLst>
              </p:cNvPr>
              <p:cNvSpPr txBox="1"/>
              <p:nvPr/>
            </p:nvSpPr>
            <p:spPr>
              <a:xfrm>
                <a:off x="2795349" y="859105"/>
                <a:ext cx="6262484" cy="69147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BE5F6-E430-43CB-AD6D-3FE7A724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349" y="859105"/>
                <a:ext cx="626248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2EE09-7CA7-4998-B5E9-95CD4DAA8C0E}"/>
                  </a:ext>
                </a:extLst>
              </p:cNvPr>
              <p:cNvSpPr txBox="1"/>
              <p:nvPr/>
            </p:nvSpPr>
            <p:spPr>
              <a:xfrm>
                <a:off x="-195783" y="2044799"/>
                <a:ext cx="355067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=8×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90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6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</m:e>
                      </m:d>
                    </m:oMath>
                  </m:oMathPara>
                </a14:m>
                <a:endParaRPr lang="en-IN" b="0" dirty="0"/>
              </a:p>
              <a:p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=(0.8529, 0.0788, 0.0683)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2EE09-7CA7-4998-B5E9-95CD4DAA8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783" y="2044799"/>
                <a:ext cx="3550679" cy="1720727"/>
              </a:xfrm>
              <a:prstGeom prst="rect">
                <a:avLst/>
              </a:prstGeom>
              <a:blipFill>
                <a:blip r:embed="rId8"/>
                <a:stretch>
                  <a:fillRect b="-21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18FD89-144E-49DD-9983-D0430ABFBB41}"/>
                  </a:ext>
                </a:extLst>
              </p:cNvPr>
              <p:cNvSpPr txBox="1"/>
              <p:nvPr/>
            </p:nvSpPr>
            <p:spPr>
              <a:xfrm>
                <a:off x="3757048" y="1778341"/>
                <a:ext cx="3550679" cy="1311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b="0" dirty="0"/>
              </a:p>
              <a:p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18FD89-144E-49DD-9983-D0430ABF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048" y="1778341"/>
                <a:ext cx="3550679" cy="13115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E1E40-DC24-436D-A406-88C116716917}"/>
                  </a:ext>
                </a:extLst>
              </p:cNvPr>
              <p:cNvSpPr txBox="1"/>
              <p:nvPr/>
            </p:nvSpPr>
            <p:spPr>
              <a:xfrm rot="16200000">
                <a:off x="2487691" y="4113049"/>
                <a:ext cx="11525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E1E40-DC24-436D-A406-88C11671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487691" y="4113049"/>
                <a:ext cx="1152594" cy="400110"/>
              </a:xfrm>
              <a:prstGeom prst="rect">
                <a:avLst/>
              </a:prstGeom>
              <a:blipFill>
                <a:blip r:embed="rId10"/>
                <a:stretch>
                  <a:fillRect r="-1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5E773160-B773-49F8-8D78-CDCABEE001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9" t="17175" r="5102" b="4136"/>
          <a:stretch/>
        </p:blipFill>
        <p:spPr>
          <a:xfrm>
            <a:off x="56020" y="4810388"/>
            <a:ext cx="3145698" cy="14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91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D1FA-857F-4B0E-904B-006651E8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along in-plane hard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CA954-F5A6-475E-85BE-D338673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F52A-13FA-405F-B5DE-0503D19E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55593-A1B9-4935-A085-D69B83C0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5143F-F4E3-48FC-94C5-F936B2F92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4057" r="7549"/>
          <a:stretch/>
        </p:blipFill>
        <p:spPr>
          <a:xfrm>
            <a:off x="0" y="2774023"/>
            <a:ext cx="6449662" cy="3551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/>
              <p:nvPr/>
            </p:nvSpPr>
            <p:spPr>
              <a:xfrm>
                <a:off x="4262476" y="661937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661937"/>
                <a:ext cx="4977068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/>
              <p:nvPr/>
            </p:nvSpPr>
            <p:spPr>
              <a:xfrm>
                <a:off x="6449662" y="1270927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270927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/>
              <p:nvPr/>
            </p:nvSpPr>
            <p:spPr>
              <a:xfrm>
                <a:off x="4299438" y="1988374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1988374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/>
              <p:nvPr/>
            </p:nvSpPr>
            <p:spPr>
              <a:xfrm>
                <a:off x="6636631" y="1956650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56650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48BC8242-C10A-418F-AFD3-4177F610B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2832473"/>
            <a:ext cx="2404850" cy="1706668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74B8C93D-82CB-4E2C-B518-D2A174A0C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37"/>
            <a:ext cx="1674903" cy="2018997"/>
          </a:xfrm>
          <a:prstGeom prst="rect">
            <a:avLst/>
          </a:prstGeom>
        </p:spPr>
      </p:pic>
      <p:pic>
        <p:nvPicPr>
          <p:cNvPr id="19" name="Picture 18" descr="A picture containing text, table, accessory&#10;&#10;Description automatically generated">
            <a:extLst>
              <a:ext uri="{FF2B5EF4-FFF2-40B4-BE49-F238E27FC236}">
                <a16:creationId xmlns:a16="http://schemas.microsoft.com/office/drawing/2014/main" id="{0C99D2D8-C0DF-46EE-8157-056247EFFB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8" y="857264"/>
            <a:ext cx="2626470" cy="1733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C8540-86BB-4607-905C-A39513C5C8BD}"/>
              </a:ext>
            </a:extLst>
          </p:cNvPr>
          <p:cNvSpPr txBox="1"/>
          <p:nvPr/>
        </p:nvSpPr>
        <p:spPr>
          <a:xfrm>
            <a:off x="6449662" y="4826977"/>
            <a:ext cx="2694337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Magnetic Field applied along Y-axis</a:t>
            </a:r>
            <a:endParaRPr lang="en-IN" sz="2400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FCFE3118-1208-4988-A482-C1006DF4107E}"/>
              </a:ext>
            </a:extLst>
          </p:cNvPr>
          <p:cNvSpPr/>
          <p:nvPr/>
        </p:nvSpPr>
        <p:spPr>
          <a:xfrm>
            <a:off x="391885" y="3824511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1AA07F4-23B7-4250-BE72-F738EAE3019F}"/>
              </a:ext>
            </a:extLst>
          </p:cNvPr>
          <p:cNvSpPr/>
          <p:nvPr/>
        </p:nvSpPr>
        <p:spPr>
          <a:xfrm rot="5400000">
            <a:off x="3380790" y="5396717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32702A4-4D2B-47FC-A8D1-E140AB28D787}"/>
              </a:ext>
            </a:extLst>
          </p:cNvPr>
          <p:cNvSpPr/>
          <p:nvPr/>
        </p:nvSpPr>
        <p:spPr>
          <a:xfrm rot="1793185">
            <a:off x="1898095" y="4571231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267387E-1805-4828-9B12-DA770BFC6BE9}"/>
              </a:ext>
            </a:extLst>
          </p:cNvPr>
          <p:cNvSpPr/>
          <p:nvPr/>
        </p:nvSpPr>
        <p:spPr>
          <a:xfrm rot="10800000">
            <a:off x="6176619" y="3889825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125E3C36-19B1-4788-8E3D-07EBBF3EC765}"/>
              </a:ext>
            </a:extLst>
          </p:cNvPr>
          <p:cNvSpPr/>
          <p:nvPr/>
        </p:nvSpPr>
        <p:spPr>
          <a:xfrm rot="8288394">
            <a:off x="4794349" y="4571231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115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60D8-4DA2-43F2-98FA-EDC32A10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BF422-3F6B-49F2-BED0-E8A38676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90A3-52B7-475C-BA3A-4947486F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D012-37F8-4B3F-99F4-3BD09998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47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/>
              <p:nvPr/>
            </p:nvSpPr>
            <p:spPr>
              <a:xfrm>
                <a:off x="4277677" y="722161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677" y="722161"/>
                <a:ext cx="4995791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3E6B2A4-DE6E-4C2D-954E-064F9DB2E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5839" r="7740"/>
          <a:stretch/>
        </p:blipFill>
        <p:spPr>
          <a:xfrm>
            <a:off x="47059" y="2752975"/>
            <a:ext cx="6450457" cy="3572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FC7C91-B2CF-4472-B9C2-8654F0647B7B}"/>
              </a:ext>
            </a:extLst>
          </p:cNvPr>
          <p:cNvSpPr txBox="1"/>
          <p:nvPr/>
        </p:nvSpPr>
        <p:spPr>
          <a:xfrm>
            <a:off x="6497516" y="4826977"/>
            <a:ext cx="264025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Magnetic Field applied along Z-axis</a:t>
            </a:r>
            <a:endParaRPr lang="en-IN" sz="2400" dirty="0"/>
          </a:p>
        </p:txBody>
      </p: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E0ACB9D2-18F4-47E7-9817-449FCDC9C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2832473"/>
            <a:ext cx="2404850" cy="1706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FFAB7-42A2-4010-955E-938A7335D859}"/>
                  </a:ext>
                </a:extLst>
              </p:cNvPr>
              <p:cNvSpPr txBox="1"/>
              <p:nvPr/>
            </p:nvSpPr>
            <p:spPr>
              <a:xfrm>
                <a:off x="6668636" y="1528746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FFAB7-42A2-4010-955E-938A7335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36" y="1528746"/>
                <a:ext cx="2545825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6FF5F45-AE10-4477-92E8-A698D652A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37"/>
            <a:ext cx="1674903" cy="2018997"/>
          </a:xfrm>
          <a:prstGeom prst="rect">
            <a:avLst/>
          </a:prstGeom>
        </p:spPr>
      </p:pic>
      <p:pic>
        <p:nvPicPr>
          <p:cNvPr id="21" name="Picture 20" descr="A picture containing text, table, accessory&#10;&#10;Description automatically generated">
            <a:extLst>
              <a:ext uri="{FF2B5EF4-FFF2-40B4-BE49-F238E27FC236}">
                <a16:creationId xmlns:a16="http://schemas.microsoft.com/office/drawing/2014/main" id="{22C34AF8-6FED-4CAE-BFBE-D8AB83C27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8" y="857264"/>
            <a:ext cx="2626470" cy="1733619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C5A27866-3A5D-4999-83CC-A111EBE4F756}"/>
              </a:ext>
            </a:extLst>
          </p:cNvPr>
          <p:cNvSpPr/>
          <p:nvPr/>
        </p:nvSpPr>
        <p:spPr>
          <a:xfrm>
            <a:off x="317240" y="4193909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35F1490F-03DB-4299-858B-296EB2CCAE12}"/>
              </a:ext>
            </a:extLst>
          </p:cNvPr>
          <p:cNvSpPr/>
          <p:nvPr/>
        </p:nvSpPr>
        <p:spPr>
          <a:xfrm rot="5551570">
            <a:off x="3286664" y="3757609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E05D4E8B-C829-4D66-A835-559B247E5DED}"/>
              </a:ext>
            </a:extLst>
          </p:cNvPr>
          <p:cNvSpPr/>
          <p:nvPr/>
        </p:nvSpPr>
        <p:spPr>
          <a:xfrm rot="10800000">
            <a:off x="6276104" y="5400815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A83FE80-1BF3-49F0-90C1-4969FF640982}"/>
              </a:ext>
            </a:extLst>
          </p:cNvPr>
          <p:cNvSpPr/>
          <p:nvPr/>
        </p:nvSpPr>
        <p:spPr>
          <a:xfrm rot="2396405">
            <a:off x="1789980" y="3666029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D1EF6C21-888B-4572-9288-09A0FD7D2779}"/>
              </a:ext>
            </a:extLst>
          </p:cNvPr>
          <p:cNvSpPr/>
          <p:nvPr/>
        </p:nvSpPr>
        <p:spPr>
          <a:xfrm rot="9015133">
            <a:off x="4726688" y="4553762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9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0A45-724B-4AFD-93F2-2F18871B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Motivation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8F18A-4DC7-4A11-B736-FEF2BC6B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9AEF8-2309-486D-9419-07494C1C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B7A47-A222-47A1-988B-585FDAE4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58158-32E0-44CB-8C4B-9BFB233EF6D3}"/>
              </a:ext>
            </a:extLst>
          </p:cNvPr>
          <p:cNvSpPr txBox="1"/>
          <p:nvPr/>
        </p:nvSpPr>
        <p:spPr>
          <a:xfrm>
            <a:off x="3028950" y="780280"/>
            <a:ext cx="308610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Why Neural Network ?</a:t>
            </a:r>
            <a:endParaRPr lang="en-IN" sz="2400" b="1" dirty="0"/>
          </a:p>
        </p:txBody>
      </p:sp>
      <p:pic>
        <p:nvPicPr>
          <p:cNvPr id="7" name="Google Shape;106;p15">
            <a:extLst>
              <a:ext uri="{FF2B5EF4-FFF2-40B4-BE49-F238E27FC236}">
                <a16:creationId xmlns:a16="http://schemas.microsoft.com/office/drawing/2014/main" id="{68AEE57C-092E-4A03-97A9-BF571ECA54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262" y="1409754"/>
            <a:ext cx="3416851" cy="24607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9358812C-5162-43B3-82F3-59C37CBC024D}"/>
              </a:ext>
            </a:extLst>
          </p:cNvPr>
          <p:cNvSpPr txBox="1"/>
          <p:nvPr/>
        </p:nvSpPr>
        <p:spPr>
          <a:xfrm>
            <a:off x="158262" y="3870473"/>
            <a:ext cx="3461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Detection and Object Identification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08;p15">
            <a:extLst>
              <a:ext uri="{FF2B5EF4-FFF2-40B4-BE49-F238E27FC236}">
                <a16:creationId xmlns:a16="http://schemas.microsoft.com/office/drawing/2014/main" id="{1BEE14A9-8054-492C-A68F-862B024905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6261" y="4695330"/>
            <a:ext cx="3880677" cy="14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9;p15">
            <a:extLst>
              <a:ext uri="{FF2B5EF4-FFF2-40B4-BE49-F238E27FC236}">
                <a16:creationId xmlns:a16="http://schemas.microsoft.com/office/drawing/2014/main" id="{CFEDF119-FCF0-4463-845D-C95C5F050528}"/>
              </a:ext>
            </a:extLst>
          </p:cNvPr>
          <p:cNvSpPr txBox="1"/>
          <p:nvPr/>
        </p:nvSpPr>
        <p:spPr>
          <a:xfrm>
            <a:off x="5356049" y="6083523"/>
            <a:ext cx="3461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7CF42-AEC7-4227-9850-5CEAFE06108A}"/>
              </a:ext>
            </a:extLst>
          </p:cNvPr>
          <p:cNvSpPr txBox="1"/>
          <p:nvPr/>
        </p:nvSpPr>
        <p:spPr>
          <a:xfrm>
            <a:off x="391885" y="4786309"/>
            <a:ext cx="4647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 Recognition in Airports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 detection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9DAEE-A3E8-409F-988A-A7E732A06772}"/>
              </a:ext>
            </a:extLst>
          </p:cNvPr>
          <p:cNvSpPr txBox="1"/>
          <p:nvPr/>
        </p:nvSpPr>
        <p:spPr>
          <a:xfrm>
            <a:off x="3660562" y="1409754"/>
            <a:ext cx="54834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Rise of Self Driving Car (Tesla)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Neuromorphic Computing hardware can be used in Tesla cars because Self driving cars used massive amount of Neural Network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Neuromorphic Computing Hardware can be implemented to run Deep Neural Network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1473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C0AD-FB50-4F06-9BC8-598AACAB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Network: Training &amp; Testing Phase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DE90D-09C2-4614-B699-52142F2A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C51AE-331B-42B1-ACD7-CF6EBF3B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C3F24-ACB3-45B8-A171-74FBDD32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3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8FEC7-789E-4984-806A-0B2475D1C0A4}"/>
              </a:ext>
            </a:extLst>
          </p:cNvPr>
          <p:cNvSpPr/>
          <p:nvPr/>
        </p:nvSpPr>
        <p:spPr>
          <a:xfrm>
            <a:off x="2002968" y="688405"/>
            <a:ext cx="5138063" cy="550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is a two-phase process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A9DDD5A-8378-4D73-8039-8553B2DBFECF}"/>
              </a:ext>
            </a:extLst>
          </p:cNvPr>
          <p:cNvSpPr/>
          <p:nvPr/>
        </p:nvSpPr>
        <p:spPr>
          <a:xfrm>
            <a:off x="213325" y="1358868"/>
            <a:ext cx="415636" cy="3651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62B0E-8B92-440C-B8D1-29F18F4FA41C}"/>
              </a:ext>
            </a:extLst>
          </p:cNvPr>
          <p:cNvSpPr/>
          <p:nvPr/>
        </p:nvSpPr>
        <p:spPr>
          <a:xfrm>
            <a:off x="628961" y="1309420"/>
            <a:ext cx="2553855" cy="4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Phase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45E81-A0A3-4F83-B8C6-453168406E27}"/>
              </a:ext>
            </a:extLst>
          </p:cNvPr>
          <p:cNvCxnSpPr>
            <a:cxnSpLocks/>
          </p:cNvCxnSpPr>
          <p:nvPr/>
        </p:nvCxnSpPr>
        <p:spPr>
          <a:xfrm>
            <a:off x="4572000" y="1358868"/>
            <a:ext cx="0" cy="48130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9B7759-E58C-415C-8032-BA7915387989}"/>
              </a:ext>
            </a:extLst>
          </p:cNvPr>
          <p:cNvSpPr txBox="1"/>
          <p:nvPr/>
        </p:nvSpPr>
        <p:spPr>
          <a:xfrm>
            <a:off x="213325" y="1773416"/>
            <a:ext cx="42355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Training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Learns the underlying feature, mapping function between I/P and O/P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Constructs that weights and bias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D6DDD-72DF-4BBC-865A-649D146075E9}"/>
              </a:ext>
            </a:extLst>
          </p:cNvPr>
          <p:cNvSpPr txBox="1"/>
          <p:nvPr/>
        </p:nvSpPr>
        <p:spPr>
          <a:xfrm>
            <a:off x="213325" y="4916290"/>
            <a:ext cx="4235582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Input data is feed into the model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model gives some output, form which the error is calculated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Based on the error, the tunning parameter of the model is changed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3756D0-1D1C-47B3-BBAF-94025FE60053}"/>
                  </a:ext>
                </a:extLst>
              </p:cNvPr>
              <p:cNvSpPr txBox="1"/>
              <p:nvPr/>
            </p:nvSpPr>
            <p:spPr>
              <a:xfrm>
                <a:off x="213325" y="3496010"/>
                <a:ext cx="4235582" cy="138499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Training Data: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000" dirty="0"/>
                  <a:t>X: Input to the model</a:t>
                </a:r>
              </a:p>
              <a:p>
                <a:r>
                  <a:rPr lang="en-US" sz="2000" dirty="0"/>
                  <a:t>T: Expected value for input X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3756D0-1D1C-47B3-BBAF-94025FE60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25" y="3496010"/>
                <a:ext cx="4235582" cy="1384995"/>
              </a:xfrm>
              <a:prstGeom prst="rect">
                <a:avLst/>
              </a:prstGeom>
              <a:blipFill>
                <a:blip r:embed="rId2"/>
                <a:stretch>
                  <a:fillRect l="-1583" t="-2193" b="-65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7274B68-093A-49C5-BA20-F693DE120F23}"/>
              </a:ext>
            </a:extLst>
          </p:cNvPr>
          <p:cNvSpPr txBox="1"/>
          <p:nvPr/>
        </p:nvSpPr>
        <p:spPr>
          <a:xfrm>
            <a:off x="4712678" y="1769967"/>
            <a:ext cx="423558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Evaluation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the modeled is trained, new input data are feed into the model which were never used in the training phase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A4FEF-5F0F-42B0-BEEC-B1F0C472DBD9}"/>
              </a:ext>
            </a:extLst>
          </p:cNvPr>
          <p:cNvSpPr txBox="1"/>
          <p:nvPr/>
        </p:nvSpPr>
        <p:spPr>
          <a:xfrm>
            <a:off x="4712678" y="3521719"/>
            <a:ext cx="4235582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Testing is also used for checking whether the model is generalizing the data or its more biased towards the trained data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EE28A2F4-2205-411E-9561-CBF7EDEB90D4}"/>
              </a:ext>
            </a:extLst>
          </p:cNvPr>
          <p:cNvSpPr/>
          <p:nvPr/>
        </p:nvSpPr>
        <p:spPr>
          <a:xfrm>
            <a:off x="5961185" y="5354588"/>
            <a:ext cx="1743614" cy="924677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E7CA06-8F44-4ED5-BD77-DDD83A32EABE}"/>
              </a:ext>
            </a:extLst>
          </p:cNvPr>
          <p:cNvSpPr/>
          <p:nvPr/>
        </p:nvSpPr>
        <p:spPr>
          <a:xfrm>
            <a:off x="4942476" y="5661849"/>
            <a:ext cx="399868" cy="3101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4C61BC-80DA-4D2C-B9C8-F1D4FEB9896A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5342344" y="5816927"/>
            <a:ext cx="6188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7EBD6F1-2A79-4710-8408-FAEBC1EA5F59}"/>
              </a:ext>
            </a:extLst>
          </p:cNvPr>
          <p:cNvSpPr/>
          <p:nvPr/>
        </p:nvSpPr>
        <p:spPr>
          <a:xfrm>
            <a:off x="8484536" y="5661848"/>
            <a:ext cx="399868" cy="3101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78D65366-ADD6-4155-8F0F-001433A078A6}"/>
              </a:ext>
            </a:extLst>
          </p:cNvPr>
          <p:cNvSpPr/>
          <p:nvPr/>
        </p:nvSpPr>
        <p:spPr>
          <a:xfrm>
            <a:off x="6052703" y="4913596"/>
            <a:ext cx="1609690" cy="3388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ERROR: T - O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3B5B2DE-A8ED-4CBC-ACEA-8E9CAEFC6D23}"/>
              </a:ext>
            </a:extLst>
          </p:cNvPr>
          <p:cNvCxnSpPr>
            <a:cxnSpLocks/>
            <a:stCxn id="23" idx="0"/>
            <a:endCxn id="24" idx="3"/>
          </p:cNvCxnSpPr>
          <p:nvPr/>
        </p:nvCxnSpPr>
        <p:spPr>
          <a:xfrm rot="16200000" flipV="1">
            <a:off x="7884013" y="4861390"/>
            <a:ext cx="578838" cy="10220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14DF4C-7C85-4D1D-8F4C-0FE632910222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7704799" y="5816926"/>
            <a:ext cx="7797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8C2CB37-1A45-4C48-87F7-63D55052EADA}"/>
              </a:ext>
            </a:extLst>
          </p:cNvPr>
          <p:cNvSpPr/>
          <p:nvPr/>
        </p:nvSpPr>
        <p:spPr>
          <a:xfrm>
            <a:off x="6472376" y="5512777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05BD9C-5DA7-4C3C-8AC9-FA602C3234C7}"/>
              </a:ext>
            </a:extLst>
          </p:cNvPr>
          <p:cNvSpPr/>
          <p:nvPr/>
        </p:nvSpPr>
        <p:spPr>
          <a:xfrm>
            <a:off x="6472376" y="5888297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009C7C-5D9C-4D29-B2D4-59BE955B7306}"/>
              </a:ext>
            </a:extLst>
          </p:cNvPr>
          <p:cNvSpPr/>
          <p:nvPr/>
        </p:nvSpPr>
        <p:spPr>
          <a:xfrm>
            <a:off x="7085059" y="5692387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6967D0-39B8-4DCB-B81B-6B7522885BA0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>
            <a:off x="6744937" y="5637316"/>
            <a:ext cx="340122" cy="17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03DABC3-E277-4EC4-9FC2-A4CFCDEE352C}"/>
              </a:ext>
            </a:extLst>
          </p:cNvPr>
          <p:cNvCxnSpPr>
            <a:stCxn id="49" idx="6"/>
            <a:endCxn id="50" idx="2"/>
          </p:cNvCxnSpPr>
          <p:nvPr/>
        </p:nvCxnSpPr>
        <p:spPr>
          <a:xfrm flipV="1">
            <a:off x="6744937" y="5816926"/>
            <a:ext cx="340122" cy="19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A9DF75-690A-460B-A25A-BF503F68D395}"/>
              </a:ext>
            </a:extLst>
          </p:cNvPr>
          <p:cNvCxnSpPr>
            <a:stCxn id="20" idx="1"/>
            <a:endCxn id="47" idx="2"/>
          </p:cNvCxnSpPr>
          <p:nvPr/>
        </p:nvCxnSpPr>
        <p:spPr>
          <a:xfrm flipV="1">
            <a:off x="5961185" y="5637316"/>
            <a:ext cx="511191" cy="1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0BC4C91-8AD1-4CE1-B53B-20D1EEA4BDFE}"/>
              </a:ext>
            </a:extLst>
          </p:cNvPr>
          <p:cNvCxnSpPr>
            <a:stCxn id="20" idx="1"/>
            <a:endCxn id="49" idx="2"/>
          </p:cNvCxnSpPr>
          <p:nvPr/>
        </p:nvCxnSpPr>
        <p:spPr>
          <a:xfrm>
            <a:off x="5961185" y="5816927"/>
            <a:ext cx="511191" cy="19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2129F7F-F4E1-41D6-AAE7-D681DC6B8956}"/>
              </a:ext>
            </a:extLst>
          </p:cNvPr>
          <p:cNvCxnSpPr>
            <a:stCxn id="50" idx="6"/>
            <a:endCxn id="20" idx="3"/>
          </p:cNvCxnSpPr>
          <p:nvPr/>
        </p:nvCxnSpPr>
        <p:spPr>
          <a:xfrm>
            <a:off x="7357620" y="5816926"/>
            <a:ext cx="3471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EF159A8-CED4-41B0-B3F4-A9DD4467CD8C}"/>
              </a:ext>
            </a:extLst>
          </p:cNvPr>
          <p:cNvSpPr/>
          <p:nvPr/>
        </p:nvSpPr>
        <p:spPr>
          <a:xfrm>
            <a:off x="4735308" y="1358868"/>
            <a:ext cx="415636" cy="3651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8EF9C9-11CB-465E-8464-A39B81146BA1}"/>
              </a:ext>
            </a:extLst>
          </p:cNvPr>
          <p:cNvSpPr/>
          <p:nvPr/>
        </p:nvSpPr>
        <p:spPr>
          <a:xfrm>
            <a:off x="5150943" y="1309420"/>
            <a:ext cx="2994679" cy="4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 Phase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0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4715-E787-4833-A1A0-593D0052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</a:t>
            </a:r>
            <a:r>
              <a:rPr lang="en-US"/>
              <a:t>Neural Network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89E65-295B-440F-90BA-4E641D3C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BCBC7-48FB-4759-8BC3-6BFAC11C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8063-0718-48D5-9241-7CF5464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88A22-0803-43A9-9EE4-0D6C67D8C7AD}"/>
              </a:ext>
            </a:extLst>
          </p:cNvPr>
          <p:cNvSpPr/>
          <p:nvPr/>
        </p:nvSpPr>
        <p:spPr>
          <a:xfrm>
            <a:off x="2133601" y="176013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A267F4-51C1-4D0F-B06A-3A4113A8C59F}"/>
              </a:ext>
            </a:extLst>
          </p:cNvPr>
          <p:cNvSpPr/>
          <p:nvPr/>
        </p:nvSpPr>
        <p:spPr>
          <a:xfrm>
            <a:off x="3903785" y="776407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2BC6D9-8A9B-4F90-B4A5-F770462AD4CD}"/>
              </a:ext>
            </a:extLst>
          </p:cNvPr>
          <p:cNvSpPr/>
          <p:nvPr/>
        </p:nvSpPr>
        <p:spPr>
          <a:xfrm>
            <a:off x="3903785" y="250206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B6626C-A488-4C05-B430-B4CB73F84050}"/>
              </a:ext>
            </a:extLst>
          </p:cNvPr>
          <p:cNvSpPr/>
          <p:nvPr/>
        </p:nvSpPr>
        <p:spPr>
          <a:xfrm>
            <a:off x="5788271" y="1097326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EA50BD-9369-40E1-9F2A-6F9E42108251}"/>
              </a:ext>
            </a:extLst>
          </p:cNvPr>
          <p:cNvSpPr/>
          <p:nvPr/>
        </p:nvSpPr>
        <p:spPr>
          <a:xfrm>
            <a:off x="5788270" y="2215508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27D5C-BDB7-4E7A-B377-8D240534FEB3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703958" y="1097326"/>
            <a:ext cx="1199827" cy="7568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C309C-EBA3-4637-AA11-58E2FFA85250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2703958" y="2307982"/>
            <a:ext cx="1199827" cy="5149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66E93-B948-4C94-8276-5F1265EE4A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572000" y="1097326"/>
            <a:ext cx="1216271" cy="320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1418B-AB6D-4316-9FB6-85D18242480C}"/>
              </a:ext>
            </a:extLst>
          </p:cNvPr>
          <p:cNvCxnSpPr>
            <a:cxnSpLocks/>
            <a:stCxn id="7" idx="5"/>
            <a:endCxn id="10" idx="2"/>
          </p:cNvCxnSpPr>
          <p:nvPr/>
        </p:nvCxnSpPr>
        <p:spPr>
          <a:xfrm>
            <a:off x="4474142" y="1324250"/>
            <a:ext cx="1314128" cy="1212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F305-CB06-44C8-86AD-4C02A5CE5C93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4474142" y="1418245"/>
            <a:ext cx="1314129" cy="11778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BEEEA-1648-445B-8F76-CC2F4500735E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72000" y="2536427"/>
            <a:ext cx="1216270" cy="2865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E5DB-2F95-4F1F-BB1E-D4AD0565E0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456486" y="1418245"/>
            <a:ext cx="70631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11897B-ECAD-48BD-B036-C56811A8872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6456485" y="2536427"/>
            <a:ext cx="70631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A6F1E5-7124-4538-AF04-CCFC2D0E59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263163" y="2081058"/>
            <a:ext cx="87043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0AF8D85-91BC-4ECD-97B1-30FEB7EB5737}"/>
              </a:ext>
            </a:extLst>
          </p:cNvPr>
          <p:cNvSpPr txBox="1"/>
          <p:nvPr/>
        </p:nvSpPr>
        <p:spPr>
          <a:xfrm>
            <a:off x="1838695" y="3244547"/>
            <a:ext cx="54666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An Artificial Neural Network is a system of </a:t>
            </a:r>
          </a:p>
          <a:p>
            <a:pPr algn="ctr"/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connected artificial neurons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0B1A72-F351-4630-8357-7860C1DC30BD}"/>
              </a:ext>
            </a:extLst>
          </p:cNvPr>
          <p:cNvSpPr txBox="1"/>
          <p:nvPr/>
        </p:nvSpPr>
        <p:spPr>
          <a:xfrm>
            <a:off x="169985" y="4175268"/>
            <a:ext cx="8804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of each neuron of one layer is connected to the all the other neurons in the next  layer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 self loops, no feedback loops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one edge emerging out of a neuron, does not mean that there are multiple output of the neuron </a:t>
            </a:r>
          </a:p>
        </p:txBody>
      </p:sp>
    </p:spTree>
    <p:extLst>
      <p:ext uri="{BB962C8B-B14F-4D97-AF65-F5344CB8AC3E}">
        <p14:creationId xmlns:p14="http://schemas.microsoft.com/office/powerpoint/2010/main" val="72554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4715-E787-4833-A1A0-593D0052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Simple ANN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89E65-295B-440F-90BA-4E641D3C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BCBC7-48FB-4759-8BC3-6BFAC11C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8063-0718-48D5-9241-7CF5464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88A22-0803-43A9-9EE4-0D6C67D8C7AD}"/>
              </a:ext>
            </a:extLst>
          </p:cNvPr>
          <p:cNvSpPr/>
          <p:nvPr/>
        </p:nvSpPr>
        <p:spPr>
          <a:xfrm>
            <a:off x="1284513" y="2068050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A267F4-51C1-4D0F-B06A-3A4113A8C59F}"/>
              </a:ext>
            </a:extLst>
          </p:cNvPr>
          <p:cNvSpPr/>
          <p:nvPr/>
        </p:nvSpPr>
        <p:spPr>
          <a:xfrm>
            <a:off x="4150301" y="1084318"/>
            <a:ext cx="735037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2BC6D9-8A9B-4F90-B4A5-F770462AD4CD}"/>
              </a:ext>
            </a:extLst>
          </p:cNvPr>
          <p:cNvSpPr/>
          <p:nvPr/>
        </p:nvSpPr>
        <p:spPr>
          <a:xfrm>
            <a:off x="4150301" y="2809972"/>
            <a:ext cx="735037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B6626C-A488-4C05-B430-B4CB73F84050}"/>
              </a:ext>
            </a:extLst>
          </p:cNvPr>
          <p:cNvSpPr/>
          <p:nvPr/>
        </p:nvSpPr>
        <p:spPr>
          <a:xfrm>
            <a:off x="7094570" y="1405237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EA50BD-9369-40E1-9F2A-6F9E42108251}"/>
              </a:ext>
            </a:extLst>
          </p:cNvPr>
          <p:cNvSpPr/>
          <p:nvPr/>
        </p:nvSpPr>
        <p:spPr>
          <a:xfrm>
            <a:off x="7094569" y="252341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27D5C-BDB7-4E7A-B377-8D240534FEB3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1854870" y="1405237"/>
            <a:ext cx="2295431" cy="7568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C309C-EBA3-4637-AA11-58E2FFA85250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1854870" y="2615893"/>
            <a:ext cx="2295431" cy="5149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66E93-B948-4C94-8276-5F1265EE4A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885338" y="1405237"/>
            <a:ext cx="2209232" cy="320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1418B-AB6D-4316-9FB6-85D18242480C}"/>
              </a:ext>
            </a:extLst>
          </p:cNvPr>
          <p:cNvCxnSpPr>
            <a:cxnSpLocks/>
            <a:stCxn id="7" idx="5"/>
            <a:endCxn id="10" idx="2"/>
          </p:cNvCxnSpPr>
          <p:nvPr/>
        </p:nvCxnSpPr>
        <p:spPr>
          <a:xfrm>
            <a:off x="4777694" y="1632161"/>
            <a:ext cx="2316875" cy="1212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F305-CB06-44C8-86AD-4C02A5CE5C93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4777694" y="1726156"/>
            <a:ext cx="2316876" cy="11778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BEEEA-1648-445B-8F76-CC2F4500735E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885338" y="2844338"/>
            <a:ext cx="2209231" cy="2865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E5DB-2F95-4F1F-BB1E-D4AD0565E0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762785" y="1726156"/>
            <a:ext cx="709439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11897B-ECAD-48BD-B036-C56811A8872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62784" y="2844338"/>
            <a:ext cx="709440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A6F1E5-7124-4538-AF04-CCFC2D0E59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414075" y="2388969"/>
            <a:ext cx="87043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7049A-32DA-4B3D-A94A-F4C401630430}"/>
              </a:ext>
            </a:extLst>
          </p:cNvPr>
          <p:cNvSpPr/>
          <p:nvPr/>
        </p:nvSpPr>
        <p:spPr>
          <a:xfrm>
            <a:off x="3897889" y="971544"/>
            <a:ext cx="1194435" cy="2659769"/>
          </a:xfrm>
          <a:prstGeom prst="rect">
            <a:avLst/>
          </a:prstGeom>
          <a:solidFill>
            <a:schemeClr val="accent6">
              <a:lumMod val="60000"/>
              <a:lumOff val="40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5BE4C-F9CD-419F-8A5C-8F6722C8CA40}"/>
              </a:ext>
            </a:extLst>
          </p:cNvPr>
          <p:cNvSpPr/>
          <p:nvPr/>
        </p:nvSpPr>
        <p:spPr>
          <a:xfrm>
            <a:off x="1078626" y="971543"/>
            <a:ext cx="1085850" cy="2659769"/>
          </a:xfrm>
          <a:prstGeom prst="rect">
            <a:avLst/>
          </a:prstGeom>
          <a:solidFill>
            <a:srgbClr val="4472C4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C742E-C06E-4A3D-BC43-1FF8C40478C4}"/>
              </a:ext>
            </a:extLst>
          </p:cNvPr>
          <p:cNvSpPr/>
          <p:nvPr/>
        </p:nvSpPr>
        <p:spPr>
          <a:xfrm>
            <a:off x="6885751" y="971543"/>
            <a:ext cx="1085850" cy="2659769"/>
          </a:xfrm>
          <a:prstGeom prst="rect">
            <a:avLst/>
          </a:prstGeom>
          <a:solidFill>
            <a:schemeClr val="accent4">
              <a:lumMod val="60000"/>
              <a:lumOff val="40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AA0529-7318-4B73-BCEC-204EADF9F806}"/>
              </a:ext>
            </a:extLst>
          </p:cNvPr>
          <p:cNvSpPr txBox="1"/>
          <p:nvPr/>
        </p:nvSpPr>
        <p:spPr>
          <a:xfrm>
            <a:off x="88655" y="3784616"/>
            <a:ext cx="2957146" cy="26776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/>
              <a:t>Input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Simply transfer the input to next layer without altering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No. of neurons depends on the problem at hand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DC8D16-D540-45A9-A791-BB07CEF58240}"/>
              </a:ext>
            </a:extLst>
          </p:cNvPr>
          <p:cNvSpPr txBox="1"/>
          <p:nvPr/>
        </p:nvSpPr>
        <p:spPr>
          <a:xfrm>
            <a:off x="3156438" y="3784616"/>
            <a:ext cx="2831123" cy="26776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/>
              <a:t>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At least one hidden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At least one hidden neuron per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8814CD-73DB-41F6-8989-28F415D4C617}"/>
              </a:ext>
            </a:extLst>
          </p:cNvPr>
          <p:cNvSpPr txBox="1"/>
          <p:nvPr/>
        </p:nvSpPr>
        <p:spPr>
          <a:xfrm>
            <a:off x="6158643" y="3784616"/>
            <a:ext cx="2851637" cy="26776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/>
              <a:t>Output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Final output of the neural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No. of neurons depends on the problem at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3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9C9E-E09B-4665-A730-8E048024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Example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31404-405D-48A3-883A-DFBD19B2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D674C-D7B3-4273-9A67-D11AD37D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BFA27-8626-424E-B5D6-7D5A84A6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23" name="Google Shape;1106;p53">
            <a:extLst>
              <a:ext uri="{FF2B5EF4-FFF2-40B4-BE49-F238E27FC236}">
                <a16:creationId xmlns:a16="http://schemas.microsoft.com/office/drawing/2014/main" id="{EA5183B6-7381-4476-9EC7-D8B5B6B29836}"/>
              </a:ext>
            </a:extLst>
          </p:cNvPr>
          <p:cNvSpPr/>
          <p:nvPr/>
        </p:nvSpPr>
        <p:spPr>
          <a:xfrm>
            <a:off x="2736066" y="19393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06;p53">
            <a:extLst>
              <a:ext uri="{FF2B5EF4-FFF2-40B4-BE49-F238E27FC236}">
                <a16:creationId xmlns:a16="http://schemas.microsoft.com/office/drawing/2014/main" id="{EBE3F343-D317-4D2C-B9CF-EE424382A0B6}"/>
              </a:ext>
            </a:extLst>
          </p:cNvPr>
          <p:cNvSpPr/>
          <p:nvPr/>
        </p:nvSpPr>
        <p:spPr>
          <a:xfrm>
            <a:off x="2736066" y="231601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06;p53">
            <a:extLst>
              <a:ext uri="{FF2B5EF4-FFF2-40B4-BE49-F238E27FC236}">
                <a16:creationId xmlns:a16="http://schemas.microsoft.com/office/drawing/2014/main" id="{8A5AC86D-0FAA-4297-9068-5212EC8AA47C}"/>
              </a:ext>
            </a:extLst>
          </p:cNvPr>
          <p:cNvSpPr/>
          <p:nvPr/>
        </p:nvSpPr>
        <p:spPr>
          <a:xfrm>
            <a:off x="2736066" y="271943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106;p53">
            <a:extLst>
              <a:ext uri="{FF2B5EF4-FFF2-40B4-BE49-F238E27FC236}">
                <a16:creationId xmlns:a16="http://schemas.microsoft.com/office/drawing/2014/main" id="{66BE9AEE-7EC5-4C8D-834F-EE7F4CDBA3D5}"/>
              </a:ext>
            </a:extLst>
          </p:cNvPr>
          <p:cNvSpPr/>
          <p:nvPr/>
        </p:nvSpPr>
        <p:spPr>
          <a:xfrm>
            <a:off x="2742872" y="307543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F5BB2-69E9-4BBA-B7C0-C55C8D875355}"/>
              </a:ext>
            </a:extLst>
          </p:cNvPr>
          <p:cNvSpPr txBox="1"/>
          <p:nvPr/>
        </p:nvSpPr>
        <p:spPr>
          <a:xfrm>
            <a:off x="2737366" y="3376303"/>
            <a:ext cx="2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endParaRPr lang="en-IN" sz="2000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82DFD7-077E-40E0-B1C0-8EA390651566}"/>
              </a:ext>
            </a:extLst>
          </p:cNvPr>
          <p:cNvSpPr/>
          <p:nvPr/>
        </p:nvSpPr>
        <p:spPr>
          <a:xfrm>
            <a:off x="4106801" y="2273259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CD985D-F0AE-4C1B-BEBB-664165350348}"/>
              </a:ext>
            </a:extLst>
          </p:cNvPr>
          <p:cNvSpPr/>
          <p:nvPr/>
        </p:nvSpPr>
        <p:spPr>
          <a:xfrm>
            <a:off x="4106800" y="2972631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049D86-7055-46D5-A710-DE9F7875897F}"/>
              </a:ext>
            </a:extLst>
          </p:cNvPr>
          <p:cNvSpPr/>
          <p:nvPr/>
        </p:nvSpPr>
        <p:spPr>
          <a:xfrm>
            <a:off x="5813974" y="2705076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91AA55-03F6-4073-83C4-6D3D24C98F13}"/>
              </a:ext>
            </a:extLst>
          </p:cNvPr>
          <p:cNvSpPr/>
          <p:nvPr/>
        </p:nvSpPr>
        <p:spPr>
          <a:xfrm>
            <a:off x="5841817" y="3737809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52E9D9-3758-4C40-A21B-0B851ED4061E}"/>
              </a:ext>
            </a:extLst>
          </p:cNvPr>
          <p:cNvSpPr txBox="1"/>
          <p:nvPr/>
        </p:nvSpPr>
        <p:spPr>
          <a:xfrm>
            <a:off x="4240519" y="3464433"/>
            <a:ext cx="2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endParaRPr lang="en-IN" sz="2000" b="1" dirty="0"/>
          </a:p>
        </p:txBody>
      </p:sp>
      <p:sp>
        <p:nvSpPr>
          <p:cNvPr id="38" name="Google Shape;1106;p53">
            <a:extLst>
              <a:ext uri="{FF2B5EF4-FFF2-40B4-BE49-F238E27FC236}">
                <a16:creationId xmlns:a16="http://schemas.microsoft.com/office/drawing/2014/main" id="{00442876-4676-4965-A5BA-EC8B4E1857C8}"/>
              </a:ext>
            </a:extLst>
          </p:cNvPr>
          <p:cNvSpPr/>
          <p:nvPr/>
        </p:nvSpPr>
        <p:spPr>
          <a:xfrm>
            <a:off x="2749606" y="467263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1C090B-5D14-4121-9286-8ED48B4D416F}"/>
              </a:ext>
            </a:extLst>
          </p:cNvPr>
          <p:cNvSpPr/>
          <p:nvPr/>
        </p:nvSpPr>
        <p:spPr>
          <a:xfrm>
            <a:off x="4108636" y="4677628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94B69C-185E-4E9B-8134-F363262E76CE}"/>
              </a:ext>
            </a:extLst>
          </p:cNvPr>
          <p:cNvSpPr/>
          <p:nvPr/>
        </p:nvSpPr>
        <p:spPr>
          <a:xfrm>
            <a:off x="7019616" y="3196878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554EDD-C43C-480D-9A08-5A1211EE0A79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2996166" y="2079449"/>
            <a:ext cx="1187891" cy="26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75FC2D-F63A-415C-902F-5445C683BF7F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2996166" y="2079449"/>
            <a:ext cx="1187890" cy="96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A84A92-6351-4765-9DA5-2FEFE779A094}"/>
              </a:ext>
            </a:extLst>
          </p:cNvPr>
          <p:cNvCxnSpPr>
            <a:cxnSpLocks/>
            <a:stCxn id="23" idx="3"/>
            <a:endCxn id="39" idx="1"/>
          </p:cNvCxnSpPr>
          <p:nvPr/>
        </p:nvCxnSpPr>
        <p:spPr>
          <a:xfrm>
            <a:off x="2996166" y="2079449"/>
            <a:ext cx="1189726" cy="267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8F7516-67DD-4E03-AF8C-4D0E22D0E6F8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996166" y="2345282"/>
            <a:ext cx="1187891" cy="11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A620BB-5009-4982-BCF1-A5639FFBFBC5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2996166" y="2456119"/>
            <a:ext cx="1187890" cy="58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B0484B-57F4-4D21-ADB1-08A2E97970AF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>
            <a:off x="2996166" y="2456119"/>
            <a:ext cx="1189726" cy="229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A53FA03-FAA1-462B-9747-C83E09954E29}"/>
              </a:ext>
            </a:extLst>
          </p:cNvPr>
          <p:cNvCxnSpPr>
            <a:stCxn id="26" idx="3"/>
            <a:endCxn id="32" idx="2"/>
          </p:cNvCxnSpPr>
          <p:nvPr/>
        </p:nvCxnSpPr>
        <p:spPr>
          <a:xfrm flipV="1">
            <a:off x="3002972" y="2519160"/>
            <a:ext cx="1103829" cy="69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B7E3A9-4ED8-48E8-A8B8-CC3B11775E2A}"/>
              </a:ext>
            </a:extLst>
          </p:cNvPr>
          <p:cNvCxnSpPr>
            <a:stCxn id="26" idx="3"/>
            <a:endCxn id="33" idx="2"/>
          </p:cNvCxnSpPr>
          <p:nvPr/>
        </p:nvCxnSpPr>
        <p:spPr>
          <a:xfrm>
            <a:off x="3002972" y="3215538"/>
            <a:ext cx="1103828" cy="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931F7-0616-4431-8FC9-0A8E96C4EDED}"/>
              </a:ext>
            </a:extLst>
          </p:cNvPr>
          <p:cNvCxnSpPr>
            <a:stCxn id="26" idx="3"/>
            <a:endCxn id="39" idx="2"/>
          </p:cNvCxnSpPr>
          <p:nvPr/>
        </p:nvCxnSpPr>
        <p:spPr>
          <a:xfrm>
            <a:off x="3002972" y="3215538"/>
            <a:ext cx="1105664" cy="170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32F98-EE3C-458C-AA3D-0807890B782E}"/>
              </a:ext>
            </a:extLst>
          </p:cNvPr>
          <p:cNvCxnSpPr>
            <a:stCxn id="25" idx="3"/>
            <a:endCxn id="32" idx="2"/>
          </p:cNvCxnSpPr>
          <p:nvPr/>
        </p:nvCxnSpPr>
        <p:spPr>
          <a:xfrm flipV="1">
            <a:off x="2996166" y="2519160"/>
            <a:ext cx="1110635" cy="34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7958E0F-4AA7-4F68-A95E-EA51927466B1}"/>
              </a:ext>
            </a:extLst>
          </p:cNvPr>
          <p:cNvCxnSpPr>
            <a:stCxn id="25" idx="3"/>
            <a:endCxn id="33" idx="2"/>
          </p:cNvCxnSpPr>
          <p:nvPr/>
        </p:nvCxnSpPr>
        <p:spPr>
          <a:xfrm>
            <a:off x="2996166" y="2859533"/>
            <a:ext cx="1110634" cy="35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B4CF417-A2FB-48BB-BF75-3AABEFBFC40A}"/>
              </a:ext>
            </a:extLst>
          </p:cNvPr>
          <p:cNvCxnSpPr>
            <a:stCxn id="25" idx="3"/>
            <a:endCxn id="39" idx="2"/>
          </p:cNvCxnSpPr>
          <p:nvPr/>
        </p:nvCxnSpPr>
        <p:spPr>
          <a:xfrm>
            <a:off x="2996166" y="2859533"/>
            <a:ext cx="1112470" cy="206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039EF6-8D68-47F7-B5EB-66D450CE742A}"/>
              </a:ext>
            </a:extLst>
          </p:cNvPr>
          <p:cNvCxnSpPr>
            <a:cxnSpLocks/>
            <a:stCxn id="38" idx="3"/>
            <a:endCxn id="32" idx="3"/>
          </p:cNvCxnSpPr>
          <p:nvPr/>
        </p:nvCxnSpPr>
        <p:spPr>
          <a:xfrm flipV="1">
            <a:off x="3009706" y="2693038"/>
            <a:ext cx="1174351" cy="211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BCA7A5-CE8F-46C6-A122-58274AAA9E17}"/>
              </a:ext>
            </a:extLst>
          </p:cNvPr>
          <p:cNvCxnSpPr>
            <a:cxnSpLocks/>
            <a:stCxn id="38" idx="3"/>
            <a:endCxn id="33" idx="3"/>
          </p:cNvCxnSpPr>
          <p:nvPr/>
        </p:nvCxnSpPr>
        <p:spPr>
          <a:xfrm flipV="1">
            <a:off x="3009706" y="3392410"/>
            <a:ext cx="1174350" cy="142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05A6526-9599-48F5-9397-A1FD4234F65F}"/>
              </a:ext>
            </a:extLst>
          </p:cNvPr>
          <p:cNvCxnSpPr>
            <a:cxnSpLocks/>
            <a:stCxn id="38" idx="3"/>
            <a:endCxn id="39" idx="3"/>
          </p:cNvCxnSpPr>
          <p:nvPr/>
        </p:nvCxnSpPr>
        <p:spPr>
          <a:xfrm>
            <a:off x="3009706" y="4812737"/>
            <a:ext cx="1176186" cy="28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D094471-6957-4221-BD93-B57272418369}"/>
              </a:ext>
            </a:extLst>
          </p:cNvPr>
          <p:cNvCxnSpPr>
            <a:cxnSpLocks/>
            <a:stCxn id="32" idx="6"/>
            <a:endCxn id="35" idx="1"/>
          </p:cNvCxnSpPr>
          <p:nvPr/>
        </p:nvCxnSpPr>
        <p:spPr>
          <a:xfrm>
            <a:off x="4634340" y="2519160"/>
            <a:ext cx="1256890" cy="2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401DA2-D70B-41EE-A804-0FA4DBB02C6A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4634340" y="2519160"/>
            <a:ext cx="1284733" cy="129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D575CB-2EE6-414E-85B7-5BB81212A363}"/>
              </a:ext>
            </a:extLst>
          </p:cNvPr>
          <p:cNvCxnSpPr>
            <a:stCxn id="33" idx="6"/>
            <a:endCxn id="35" idx="2"/>
          </p:cNvCxnSpPr>
          <p:nvPr/>
        </p:nvCxnSpPr>
        <p:spPr>
          <a:xfrm flipV="1">
            <a:off x="4634339" y="2950977"/>
            <a:ext cx="1179635" cy="26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724FD5-2E73-404F-92F1-F9D72B03FA3A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>
            <a:off x="4634339" y="3218532"/>
            <a:ext cx="1207478" cy="76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C9CB30B-CF18-425C-B344-B6E6ABB1F717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4478111" y="3124855"/>
            <a:ext cx="1413119" cy="170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C6E9E0A-D978-4028-9594-246787E46758}"/>
              </a:ext>
            </a:extLst>
          </p:cNvPr>
          <p:cNvCxnSpPr>
            <a:cxnSpLocks/>
            <a:stCxn id="39" idx="6"/>
            <a:endCxn id="36" idx="3"/>
          </p:cNvCxnSpPr>
          <p:nvPr/>
        </p:nvCxnSpPr>
        <p:spPr>
          <a:xfrm flipV="1">
            <a:off x="4636175" y="4157588"/>
            <a:ext cx="1282898" cy="76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0302D2-7CFF-418A-94F5-EC17A3E638AA}"/>
              </a:ext>
            </a:extLst>
          </p:cNvPr>
          <p:cNvCxnSpPr>
            <a:stCxn id="35" idx="6"/>
            <a:endCxn id="40" idx="2"/>
          </p:cNvCxnSpPr>
          <p:nvPr/>
        </p:nvCxnSpPr>
        <p:spPr>
          <a:xfrm>
            <a:off x="6341513" y="2950977"/>
            <a:ext cx="678103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720ECE-0A3B-48D8-9CDF-80AEAE9C81DA}"/>
              </a:ext>
            </a:extLst>
          </p:cNvPr>
          <p:cNvCxnSpPr>
            <a:stCxn id="36" idx="6"/>
            <a:endCxn id="40" idx="2"/>
          </p:cNvCxnSpPr>
          <p:nvPr/>
        </p:nvCxnSpPr>
        <p:spPr>
          <a:xfrm flipV="1">
            <a:off x="6369356" y="3442779"/>
            <a:ext cx="650260" cy="54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5ABEC2FB-4A5B-4567-B2E3-41D0153116FA}"/>
              </a:ext>
            </a:extLst>
          </p:cNvPr>
          <p:cNvSpPr/>
          <p:nvPr/>
        </p:nvSpPr>
        <p:spPr>
          <a:xfrm>
            <a:off x="8145058" y="3184294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  <a:endParaRPr lang="en-IN" sz="2400" b="1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8AF4E6-3633-48C8-91D3-115113D3B01C}"/>
              </a:ext>
            </a:extLst>
          </p:cNvPr>
          <p:cNvCxnSpPr>
            <a:stCxn id="40" idx="6"/>
            <a:endCxn id="87" idx="2"/>
          </p:cNvCxnSpPr>
          <p:nvPr/>
        </p:nvCxnSpPr>
        <p:spPr>
          <a:xfrm flipV="1">
            <a:off x="7547155" y="3430195"/>
            <a:ext cx="597903" cy="12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09D8882-82A9-4BE1-B29D-F344220927C0}"/>
              </a:ext>
            </a:extLst>
          </p:cNvPr>
          <p:cNvCxnSpPr>
            <a:cxnSpLocks/>
            <a:stCxn id="31" idx="3"/>
            <a:endCxn id="32" idx="3"/>
          </p:cNvCxnSpPr>
          <p:nvPr/>
        </p:nvCxnSpPr>
        <p:spPr>
          <a:xfrm flipV="1">
            <a:off x="2997466" y="2693038"/>
            <a:ext cx="1186591" cy="134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0795B3-ECE5-43C8-A11B-2DE79CBC5F6D}"/>
              </a:ext>
            </a:extLst>
          </p:cNvPr>
          <p:cNvCxnSpPr>
            <a:cxnSpLocks/>
            <a:stCxn id="31" idx="3"/>
            <a:endCxn id="33" idx="3"/>
          </p:cNvCxnSpPr>
          <p:nvPr/>
        </p:nvCxnSpPr>
        <p:spPr>
          <a:xfrm flipV="1">
            <a:off x="2997466" y="3392410"/>
            <a:ext cx="1186590" cy="64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11BC1F-8A8E-442B-B666-1849BD35DE8F}"/>
              </a:ext>
            </a:extLst>
          </p:cNvPr>
          <p:cNvCxnSpPr>
            <a:cxnSpLocks/>
            <a:stCxn id="31" idx="3"/>
            <a:endCxn id="39" idx="3"/>
          </p:cNvCxnSpPr>
          <p:nvPr/>
        </p:nvCxnSpPr>
        <p:spPr>
          <a:xfrm>
            <a:off x="2997466" y="4038023"/>
            <a:ext cx="1188426" cy="105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BDF60C6-0923-4645-97E2-74B0CBFB6F70}"/>
              </a:ext>
            </a:extLst>
          </p:cNvPr>
          <p:cNvCxnSpPr>
            <a:cxnSpLocks/>
            <a:stCxn id="37" idx="3"/>
            <a:endCxn id="35" idx="3"/>
          </p:cNvCxnSpPr>
          <p:nvPr/>
        </p:nvCxnSpPr>
        <p:spPr>
          <a:xfrm flipV="1">
            <a:off x="4500619" y="3124855"/>
            <a:ext cx="1390611" cy="100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6E947AA-0FC6-4777-B1C8-F187BD12D9D2}"/>
              </a:ext>
            </a:extLst>
          </p:cNvPr>
          <p:cNvCxnSpPr>
            <a:stCxn id="37" idx="3"/>
            <a:endCxn id="36" idx="2"/>
          </p:cNvCxnSpPr>
          <p:nvPr/>
        </p:nvCxnSpPr>
        <p:spPr>
          <a:xfrm flipV="1">
            <a:off x="4500619" y="3983710"/>
            <a:ext cx="1341198" cy="14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A0C5219-210B-42E7-87A1-F053CFBBDB3F}"/>
              </a:ext>
            </a:extLst>
          </p:cNvPr>
          <p:cNvSpPr txBox="1"/>
          <p:nvPr/>
        </p:nvSpPr>
        <p:spPr>
          <a:xfrm>
            <a:off x="968024" y="671376"/>
            <a:ext cx="7207950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Character Recognition Model: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Each pixel value (1 or 0) is given to the model as input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Based on the training data, the network is constructed</a:t>
            </a:r>
          </a:p>
        </p:txBody>
      </p:sp>
      <p:sp>
        <p:nvSpPr>
          <p:cNvPr id="67" name="Google Shape;1106;p53">
            <a:extLst>
              <a:ext uri="{FF2B5EF4-FFF2-40B4-BE49-F238E27FC236}">
                <a16:creationId xmlns:a16="http://schemas.microsoft.com/office/drawing/2014/main" id="{142C5F9B-1CB3-4211-84E0-200B0EFA8C7C}"/>
              </a:ext>
            </a:extLst>
          </p:cNvPr>
          <p:cNvSpPr/>
          <p:nvPr/>
        </p:nvSpPr>
        <p:spPr>
          <a:xfrm>
            <a:off x="636735" y="245611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107;p53">
            <a:extLst>
              <a:ext uri="{FF2B5EF4-FFF2-40B4-BE49-F238E27FC236}">
                <a16:creationId xmlns:a16="http://schemas.microsoft.com/office/drawing/2014/main" id="{45C8B299-98C7-482B-8C96-A17A5E731B84}"/>
              </a:ext>
            </a:extLst>
          </p:cNvPr>
          <p:cNvSpPr/>
          <p:nvPr/>
        </p:nvSpPr>
        <p:spPr>
          <a:xfrm>
            <a:off x="930880" y="245611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108;p53">
            <a:extLst>
              <a:ext uri="{FF2B5EF4-FFF2-40B4-BE49-F238E27FC236}">
                <a16:creationId xmlns:a16="http://schemas.microsoft.com/office/drawing/2014/main" id="{878E4301-763B-4108-BB98-E7AC35F58158}"/>
              </a:ext>
            </a:extLst>
          </p:cNvPr>
          <p:cNvSpPr/>
          <p:nvPr/>
        </p:nvSpPr>
        <p:spPr>
          <a:xfrm>
            <a:off x="1225024" y="245611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109;p53">
            <a:extLst>
              <a:ext uri="{FF2B5EF4-FFF2-40B4-BE49-F238E27FC236}">
                <a16:creationId xmlns:a16="http://schemas.microsoft.com/office/drawing/2014/main" id="{A8B3CF63-1535-40F5-8C68-E9B74617E342}"/>
              </a:ext>
            </a:extLst>
          </p:cNvPr>
          <p:cNvSpPr/>
          <p:nvPr/>
        </p:nvSpPr>
        <p:spPr>
          <a:xfrm>
            <a:off x="1519169" y="245611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10;p53">
            <a:extLst>
              <a:ext uri="{FF2B5EF4-FFF2-40B4-BE49-F238E27FC236}">
                <a16:creationId xmlns:a16="http://schemas.microsoft.com/office/drawing/2014/main" id="{425F6047-23DF-47A9-89A9-1FA4485CA877}"/>
              </a:ext>
            </a:extLst>
          </p:cNvPr>
          <p:cNvSpPr/>
          <p:nvPr/>
        </p:nvSpPr>
        <p:spPr>
          <a:xfrm>
            <a:off x="1813313" y="245611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11;p53">
            <a:extLst>
              <a:ext uri="{FF2B5EF4-FFF2-40B4-BE49-F238E27FC236}">
                <a16:creationId xmlns:a16="http://schemas.microsoft.com/office/drawing/2014/main" id="{49FB7EBE-7876-4579-BB90-0373FB293C8D}"/>
              </a:ext>
            </a:extLst>
          </p:cNvPr>
          <p:cNvSpPr/>
          <p:nvPr/>
        </p:nvSpPr>
        <p:spPr>
          <a:xfrm>
            <a:off x="636735" y="277926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12;p53">
            <a:extLst>
              <a:ext uri="{FF2B5EF4-FFF2-40B4-BE49-F238E27FC236}">
                <a16:creationId xmlns:a16="http://schemas.microsoft.com/office/drawing/2014/main" id="{FD3A33FD-7108-4373-98D7-539741946CC3}"/>
              </a:ext>
            </a:extLst>
          </p:cNvPr>
          <p:cNvSpPr/>
          <p:nvPr/>
        </p:nvSpPr>
        <p:spPr>
          <a:xfrm>
            <a:off x="930880" y="277926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13;p53">
            <a:extLst>
              <a:ext uri="{FF2B5EF4-FFF2-40B4-BE49-F238E27FC236}">
                <a16:creationId xmlns:a16="http://schemas.microsoft.com/office/drawing/2014/main" id="{0244535A-0A6F-41AD-9671-64F2098AF9FB}"/>
              </a:ext>
            </a:extLst>
          </p:cNvPr>
          <p:cNvSpPr/>
          <p:nvPr/>
        </p:nvSpPr>
        <p:spPr>
          <a:xfrm>
            <a:off x="1225024" y="277926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114;p53">
            <a:extLst>
              <a:ext uri="{FF2B5EF4-FFF2-40B4-BE49-F238E27FC236}">
                <a16:creationId xmlns:a16="http://schemas.microsoft.com/office/drawing/2014/main" id="{935265FB-BB57-402D-AAFC-E62BD8A5681A}"/>
              </a:ext>
            </a:extLst>
          </p:cNvPr>
          <p:cNvSpPr/>
          <p:nvPr/>
        </p:nvSpPr>
        <p:spPr>
          <a:xfrm>
            <a:off x="1519169" y="277926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115;p53">
            <a:extLst>
              <a:ext uri="{FF2B5EF4-FFF2-40B4-BE49-F238E27FC236}">
                <a16:creationId xmlns:a16="http://schemas.microsoft.com/office/drawing/2014/main" id="{0CA943CF-2CDE-48C6-8E99-473E22E5D57D}"/>
              </a:ext>
            </a:extLst>
          </p:cNvPr>
          <p:cNvSpPr/>
          <p:nvPr/>
        </p:nvSpPr>
        <p:spPr>
          <a:xfrm>
            <a:off x="1813313" y="277926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116;p53">
            <a:extLst>
              <a:ext uri="{FF2B5EF4-FFF2-40B4-BE49-F238E27FC236}">
                <a16:creationId xmlns:a16="http://schemas.microsoft.com/office/drawing/2014/main" id="{AE230B44-5DB2-413A-86B0-CDD5A7E539B9}"/>
              </a:ext>
            </a:extLst>
          </p:cNvPr>
          <p:cNvSpPr/>
          <p:nvPr/>
        </p:nvSpPr>
        <p:spPr>
          <a:xfrm>
            <a:off x="636735" y="31024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117;p53">
            <a:extLst>
              <a:ext uri="{FF2B5EF4-FFF2-40B4-BE49-F238E27FC236}">
                <a16:creationId xmlns:a16="http://schemas.microsoft.com/office/drawing/2014/main" id="{95381746-E4F3-43E9-A402-8F8B44FFC60D}"/>
              </a:ext>
            </a:extLst>
          </p:cNvPr>
          <p:cNvSpPr/>
          <p:nvPr/>
        </p:nvSpPr>
        <p:spPr>
          <a:xfrm>
            <a:off x="930880" y="31024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1118;p53">
            <a:extLst>
              <a:ext uri="{FF2B5EF4-FFF2-40B4-BE49-F238E27FC236}">
                <a16:creationId xmlns:a16="http://schemas.microsoft.com/office/drawing/2014/main" id="{560A07E0-1C02-438A-8B0F-FC5AA7D837A3}"/>
              </a:ext>
            </a:extLst>
          </p:cNvPr>
          <p:cNvSpPr/>
          <p:nvPr/>
        </p:nvSpPr>
        <p:spPr>
          <a:xfrm>
            <a:off x="1225024" y="31024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1119;p53">
            <a:extLst>
              <a:ext uri="{FF2B5EF4-FFF2-40B4-BE49-F238E27FC236}">
                <a16:creationId xmlns:a16="http://schemas.microsoft.com/office/drawing/2014/main" id="{7974AFD9-F4B2-4918-998F-AD9AEB5050CE}"/>
              </a:ext>
            </a:extLst>
          </p:cNvPr>
          <p:cNvSpPr/>
          <p:nvPr/>
        </p:nvSpPr>
        <p:spPr>
          <a:xfrm>
            <a:off x="1519169" y="31024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120;p53">
            <a:extLst>
              <a:ext uri="{FF2B5EF4-FFF2-40B4-BE49-F238E27FC236}">
                <a16:creationId xmlns:a16="http://schemas.microsoft.com/office/drawing/2014/main" id="{0BC60F91-EC39-48AF-A1DC-F6F9EC3F02B6}"/>
              </a:ext>
            </a:extLst>
          </p:cNvPr>
          <p:cNvSpPr/>
          <p:nvPr/>
        </p:nvSpPr>
        <p:spPr>
          <a:xfrm>
            <a:off x="1813313" y="31024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1121;p53">
            <a:extLst>
              <a:ext uri="{FF2B5EF4-FFF2-40B4-BE49-F238E27FC236}">
                <a16:creationId xmlns:a16="http://schemas.microsoft.com/office/drawing/2014/main" id="{713CD6D9-DB4F-4A11-961A-9C73654AA8AE}"/>
              </a:ext>
            </a:extLst>
          </p:cNvPr>
          <p:cNvSpPr/>
          <p:nvPr/>
        </p:nvSpPr>
        <p:spPr>
          <a:xfrm>
            <a:off x="636735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1122;p53">
            <a:extLst>
              <a:ext uri="{FF2B5EF4-FFF2-40B4-BE49-F238E27FC236}">
                <a16:creationId xmlns:a16="http://schemas.microsoft.com/office/drawing/2014/main" id="{7EBA0F72-6A94-4D80-85A1-E00CDA7EAB09}"/>
              </a:ext>
            </a:extLst>
          </p:cNvPr>
          <p:cNvSpPr/>
          <p:nvPr/>
        </p:nvSpPr>
        <p:spPr>
          <a:xfrm>
            <a:off x="930880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123;p53">
            <a:extLst>
              <a:ext uri="{FF2B5EF4-FFF2-40B4-BE49-F238E27FC236}">
                <a16:creationId xmlns:a16="http://schemas.microsoft.com/office/drawing/2014/main" id="{97F5F38B-590C-4D16-8B5A-7D7C94ABA1F1}"/>
              </a:ext>
            </a:extLst>
          </p:cNvPr>
          <p:cNvSpPr/>
          <p:nvPr/>
        </p:nvSpPr>
        <p:spPr>
          <a:xfrm>
            <a:off x="1225024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124;p53">
            <a:extLst>
              <a:ext uri="{FF2B5EF4-FFF2-40B4-BE49-F238E27FC236}">
                <a16:creationId xmlns:a16="http://schemas.microsoft.com/office/drawing/2014/main" id="{8DA7FC1B-480B-4ADE-AEDC-BB7EA64544FB}"/>
              </a:ext>
            </a:extLst>
          </p:cNvPr>
          <p:cNvSpPr/>
          <p:nvPr/>
        </p:nvSpPr>
        <p:spPr>
          <a:xfrm>
            <a:off x="1519169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125;p53">
            <a:extLst>
              <a:ext uri="{FF2B5EF4-FFF2-40B4-BE49-F238E27FC236}">
                <a16:creationId xmlns:a16="http://schemas.microsoft.com/office/drawing/2014/main" id="{0F6838FE-9350-434D-8619-0467A069D5DC}"/>
              </a:ext>
            </a:extLst>
          </p:cNvPr>
          <p:cNvSpPr/>
          <p:nvPr/>
        </p:nvSpPr>
        <p:spPr>
          <a:xfrm>
            <a:off x="1813313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26;p53">
            <a:extLst>
              <a:ext uri="{FF2B5EF4-FFF2-40B4-BE49-F238E27FC236}">
                <a16:creationId xmlns:a16="http://schemas.microsoft.com/office/drawing/2014/main" id="{371E2724-F922-4BEA-BC01-797482C8F02B}"/>
              </a:ext>
            </a:extLst>
          </p:cNvPr>
          <p:cNvSpPr/>
          <p:nvPr/>
        </p:nvSpPr>
        <p:spPr>
          <a:xfrm>
            <a:off x="636735" y="37320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27;p53">
            <a:extLst>
              <a:ext uri="{FF2B5EF4-FFF2-40B4-BE49-F238E27FC236}">
                <a16:creationId xmlns:a16="http://schemas.microsoft.com/office/drawing/2014/main" id="{3270EA29-52B9-4F54-947B-7A12F9CC27C0}"/>
              </a:ext>
            </a:extLst>
          </p:cNvPr>
          <p:cNvSpPr/>
          <p:nvPr/>
        </p:nvSpPr>
        <p:spPr>
          <a:xfrm>
            <a:off x="930880" y="37320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28;p53">
            <a:extLst>
              <a:ext uri="{FF2B5EF4-FFF2-40B4-BE49-F238E27FC236}">
                <a16:creationId xmlns:a16="http://schemas.microsoft.com/office/drawing/2014/main" id="{B4D7E866-5FD4-4425-88CD-C34A608E7D6A}"/>
              </a:ext>
            </a:extLst>
          </p:cNvPr>
          <p:cNvSpPr/>
          <p:nvPr/>
        </p:nvSpPr>
        <p:spPr>
          <a:xfrm>
            <a:off x="1225024" y="37320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129;p53">
            <a:extLst>
              <a:ext uri="{FF2B5EF4-FFF2-40B4-BE49-F238E27FC236}">
                <a16:creationId xmlns:a16="http://schemas.microsoft.com/office/drawing/2014/main" id="{B9D728C1-6032-4298-86F1-E4A1CF959D97}"/>
              </a:ext>
            </a:extLst>
          </p:cNvPr>
          <p:cNvSpPr/>
          <p:nvPr/>
        </p:nvSpPr>
        <p:spPr>
          <a:xfrm>
            <a:off x="1519169" y="37320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130;p53">
            <a:extLst>
              <a:ext uri="{FF2B5EF4-FFF2-40B4-BE49-F238E27FC236}">
                <a16:creationId xmlns:a16="http://schemas.microsoft.com/office/drawing/2014/main" id="{C3EF3E4A-1F8D-41C6-B358-0F198D32612C}"/>
              </a:ext>
            </a:extLst>
          </p:cNvPr>
          <p:cNvSpPr/>
          <p:nvPr/>
        </p:nvSpPr>
        <p:spPr>
          <a:xfrm>
            <a:off x="1813313" y="37320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31;p53">
            <a:extLst>
              <a:ext uri="{FF2B5EF4-FFF2-40B4-BE49-F238E27FC236}">
                <a16:creationId xmlns:a16="http://schemas.microsoft.com/office/drawing/2014/main" id="{A80245A7-5E7F-4772-AD85-3B98A12D6252}"/>
              </a:ext>
            </a:extLst>
          </p:cNvPr>
          <p:cNvSpPr/>
          <p:nvPr/>
        </p:nvSpPr>
        <p:spPr>
          <a:xfrm>
            <a:off x="636735" y="403853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32;p53">
            <a:extLst>
              <a:ext uri="{FF2B5EF4-FFF2-40B4-BE49-F238E27FC236}">
                <a16:creationId xmlns:a16="http://schemas.microsoft.com/office/drawing/2014/main" id="{49DF83FC-FA9D-4EAC-8E3A-CDB4333CA00D}"/>
              </a:ext>
            </a:extLst>
          </p:cNvPr>
          <p:cNvSpPr/>
          <p:nvPr/>
        </p:nvSpPr>
        <p:spPr>
          <a:xfrm>
            <a:off x="930880" y="403853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33;p53">
            <a:extLst>
              <a:ext uri="{FF2B5EF4-FFF2-40B4-BE49-F238E27FC236}">
                <a16:creationId xmlns:a16="http://schemas.microsoft.com/office/drawing/2014/main" id="{48D9C99F-718D-488D-B568-FF275D6B67FB}"/>
              </a:ext>
            </a:extLst>
          </p:cNvPr>
          <p:cNvSpPr/>
          <p:nvPr/>
        </p:nvSpPr>
        <p:spPr>
          <a:xfrm>
            <a:off x="1225024" y="403853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4;p53">
            <a:extLst>
              <a:ext uri="{FF2B5EF4-FFF2-40B4-BE49-F238E27FC236}">
                <a16:creationId xmlns:a16="http://schemas.microsoft.com/office/drawing/2014/main" id="{8C515BB5-FF5D-4B6E-B9AD-BE905C68871B}"/>
              </a:ext>
            </a:extLst>
          </p:cNvPr>
          <p:cNvSpPr/>
          <p:nvPr/>
        </p:nvSpPr>
        <p:spPr>
          <a:xfrm>
            <a:off x="1519169" y="403853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35;p53">
            <a:extLst>
              <a:ext uri="{FF2B5EF4-FFF2-40B4-BE49-F238E27FC236}">
                <a16:creationId xmlns:a16="http://schemas.microsoft.com/office/drawing/2014/main" id="{BE352D71-3C0E-4956-B380-DB1612E73AF4}"/>
              </a:ext>
            </a:extLst>
          </p:cNvPr>
          <p:cNvSpPr/>
          <p:nvPr/>
        </p:nvSpPr>
        <p:spPr>
          <a:xfrm>
            <a:off x="1813313" y="403853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36;p53">
            <a:extLst>
              <a:ext uri="{FF2B5EF4-FFF2-40B4-BE49-F238E27FC236}">
                <a16:creationId xmlns:a16="http://schemas.microsoft.com/office/drawing/2014/main" id="{8D31C9EE-F336-4878-B8AF-BF4761B385DA}"/>
              </a:ext>
            </a:extLst>
          </p:cNvPr>
          <p:cNvSpPr/>
          <p:nvPr/>
        </p:nvSpPr>
        <p:spPr>
          <a:xfrm>
            <a:off x="636735" y="43450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37;p53">
            <a:extLst>
              <a:ext uri="{FF2B5EF4-FFF2-40B4-BE49-F238E27FC236}">
                <a16:creationId xmlns:a16="http://schemas.microsoft.com/office/drawing/2014/main" id="{6D95238B-DA68-453B-B295-BDFA773A742D}"/>
              </a:ext>
            </a:extLst>
          </p:cNvPr>
          <p:cNvSpPr/>
          <p:nvPr/>
        </p:nvSpPr>
        <p:spPr>
          <a:xfrm>
            <a:off x="930880" y="434501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38;p53">
            <a:extLst>
              <a:ext uri="{FF2B5EF4-FFF2-40B4-BE49-F238E27FC236}">
                <a16:creationId xmlns:a16="http://schemas.microsoft.com/office/drawing/2014/main" id="{065796B4-F654-45D1-BEEA-D556735FE7FB}"/>
              </a:ext>
            </a:extLst>
          </p:cNvPr>
          <p:cNvSpPr/>
          <p:nvPr/>
        </p:nvSpPr>
        <p:spPr>
          <a:xfrm>
            <a:off x="1225024" y="434501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39;p53">
            <a:extLst>
              <a:ext uri="{FF2B5EF4-FFF2-40B4-BE49-F238E27FC236}">
                <a16:creationId xmlns:a16="http://schemas.microsoft.com/office/drawing/2014/main" id="{0A9CD86C-D5A8-4647-B9F6-1F0E5DC087DC}"/>
              </a:ext>
            </a:extLst>
          </p:cNvPr>
          <p:cNvSpPr/>
          <p:nvPr/>
        </p:nvSpPr>
        <p:spPr>
          <a:xfrm>
            <a:off x="1519169" y="434501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40;p53">
            <a:extLst>
              <a:ext uri="{FF2B5EF4-FFF2-40B4-BE49-F238E27FC236}">
                <a16:creationId xmlns:a16="http://schemas.microsoft.com/office/drawing/2014/main" id="{DBFE9A9D-9A91-4E12-8A8A-4605D69F06E8}"/>
              </a:ext>
            </a:extLst>
          </p:cNvPr>
          <p:cNvSpPr/>
          <p:nvPr/>
        </p:nvSpPr>
        <p:spPr>
          <a:xfrm>
            <a:off x="1813313" y="43450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97BD4B6-6352-49F3-A901-2EB086984400}"/>
              </a:ext>
            </a:extLst>
          </p:cNvPr>
          <p:cNvSpPr txBox="1"/>
          <p:nvPr/>
        </p:nvSpPr>
        <p:spPr>
          <a:xfrm>
            <a:off x="272545" y="5365855"/>
            <a:ext cx="859890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Even if the characters are slightly perturbed, we can still recognize it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6276E-EFE8-4FEB-95D4-DD856B8B7A07}"/>
              </a:ext>
            </a:extLst>
          </p:cNvPr>
          <p:cNvSpPr txBox="1"/>
          <p:nvPr/>
        </p:nvSpPr>
        <p:spPr>
          <a:xfrm>
            <a:off x="-26302" y="5900963"/>
            <a:ext cx="932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Deep Neural Network has defeated world champion of the Go game (4:1)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622907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2729</TotalTime>
  <Words>3249</Words>
  <Application>Microsoft Office PowerPoint</Application>
  <PresentationFormat>On-screen Show (4:3)</PresentationFormat>
  <Paragraphs>830</Paragraphs>
  <Slides>47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Wingdings</vt:lpstr>
      <vt:lpstr>Office Theme</vt:lpstr>
      <vt:lpstr>1_Office Theme</vt:lpstr>
      <vt:lpstr>2_Office Theme</vt:lpstr>
      <vt:lpstr>Equation</vt:lpstr>
      <vt:lpstr>Energy-Efficient Neuromorphic Computing </vt:lpstr>
      <vt:lpstr>Content</vt:lpstr>
      <vt:lpstr>Content</vt:lpstr>
      <vt:lpstr>Energy-Efficient Neuromorphic Computing</vt:lpstr>
      <vt:lpstr>Artificial Neural Network: Motivation </vt:lpstr>
      <vt:lpstr>Artificial Neural Network: Training &amp; Testing Phase</vt:lpstr>
      <vt:lpstr>Artificial Neural Network</vt:lpstr>
      <vt:lpstr>Artificial Neural Network: Simple ANN</vt:lpstr>
      <vt:lpstr>Artificial Neural Network: Example</vt:lpstr>
      <vt:lpstr>Artificial Neural Network: Activation Function</vt:lpstr>
      <vt:lpstr>Artificial Neural Network: Perceptron</vt:lpstr>
      <vt:lpstr>Artificial Neural Network: Perceptron</vt:lpstr>
      <vt:lpstr>Artificial Neural Network: Activation Function</vt:lpstr>
      <vt:lpstr>Artificial Neural Network: Activation Function</vt:lpstr>
      <vt:lpstr>Artificial Neural Network: Forward Propagation</vt:lpstr>
      <vt:lpstr>Artificial Neural Network: Gradient Descent</vt:lpstr>
      <vt:lpstr>Artificial Neural Network: Gradient Descent</vt:lpstr>
      <vt:lpstr>Artificial Neural Network: Backpropagation</vt:lpstr>
      <vt:lpstr>Artificial Neural Network: Backpropagation</vt:lpstr>
      <vt:lpstr>Artificial Neural Network: Character Recognition</vt:lpstr>
      <vt:lpstr>Artificial Neural Network: Neural Architecture</vt:lpstr>
      <vt:lpstr>Artificial Neural Network: Setting Neural Architecture</vt:lpstr>
      <vt:lpstr>Artificial Neural Network: Noise Tolerance </vt:lpstr>
      <vt:lpstr>Artificial Neural Network: Noise Tolerance </vt:lpstr>
      <vt:lpstr>Artificial Neural Network: Noise Tolerance </vt:lpstr>
      <vt:lpstr>Content</vt:lpstr>
      <vt:lpstr>Spintronics: Spin-Electronics</vt:lpstr>
      <vt:lpstr>Magnetic Anisotropy</vt:lpstr>
      <vt:lpstr>Giant Magneto-Resistance (GMR)</vt:lpstr>
      <vt:lpstr>Tunneling Magneto-Resistance (TMR)</vt:lpstr>
      <vt:lpstr>Multiferroics and Multiferroic Composites </vt:lpstr>
      <vt:lpstr>Magnetostriction</vt:lpstr>
      <vt:lpstr>Multiferroic composites Voltage vs stress anisotropy</vt:lpstr>
      <vt:lpstr>Design of Neural Network </vt:lpstr>
      <vt:lpstr>Content</vt:lpstr>
      <vt:lpstr>Experimental</vt:lpstr>
      <vt:lpstr>Electromagnet </vt:lpstr>
      <vt:lpstr>Magnetic Thermal Annealing</vt:lpstr>
      <vt:lpstr>Gaussmeter</vt:lpstr>
      <vt:lpstr>Gaussmeter</vt:lpstr>
      <vt:lpstr>Gaussmeter</vt:lpstr>
      <vt:lpstr>Summary</vt:lpstr>
      <vt:lpstr>PowerPoint Presentation</vt:lpstr>
      <vt:lpstr>PowerPoint Presentation</vt:lpstr>
      <vt:lpstr>Potential Landscape of Magnet</vt:lpstr>
      <vt:lpstr>Magnetic Field applied along in-plane hard axis</vt:lpstr>
      <vt:lpstr>Magnetic Field applied along in-plane Easy 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72</cp:revision>
  <dcterms:created xsi:type="dcterms:W3CDTF">2021-09-25T04:40:51Z</dcterms:created>
  <dcterms:modified xsi:type="dcterms:W3CDTF">2021-11-15T11:43:04Z</dcterms:modified>
</cp:coreProperties>
</file>